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13"/>
  </p:notesMasterIdLst>
  <p:handoutMasterIdLst>
    <p:handoutMasterId r:id="rId14"/>
  </p:handoutMasterIdLst>
  <p:sldIdLst>
    <p:sldId id="296" r:id="rId2"/>
    <p:sldId id="298" r:id="rId3"/>
    <p:sldId id="297" r:id="rId4"/>
    <p:sldId id="299" r:id="rId5"/>
    <p:sldId id="302" r:id="rId6"/>
    <p:sldId id="303" r:id="rId7"/>
    <p:sldId id="304" r:id="rId8"/>
    <p:sldId id="305" r:id="rId9"/>
    <p:sldId id="306" r:id="rId10"/>
    <p:sldId id="307" r:id="rId11"/>
    <p:sldId id="30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0551" autoAdjust="0"/>
  </p:normalViewPr>
  <p:slideViewPr>
    <p:cSldViewPr snapToGrid="0" snapToObjects="1">
      <p:cViewPr varScale="1">
        <p:scale>
          <a:sx n="72" d="100"/>
          <a:sy n="72" d="100"/>
        </p:scale>
        <p:origin x="804" y="60"/>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 Catapang" userId="78a8a3ec5a48d8fe" providerId="LiveId" clId="{37661707-B32A-42CD-96C2-9BC1610232FE}"/>
    <pc:docChg chg="undo custSel addSld delSld modSld sldOrd">
      <pc:chgData name="Ram Catapang" userId="78a8a3ec5a48d8fe" providerId="LiveId" clId="{37661707-B32A-42CD-96C2-9BC1610232FE}" dt="2023-03-31T13:59:48.553" v="2428" actId="27636"/>
      <pc:docMkLst>
        <pc:docMk/>
      </pc:docMkLst>
      <pc:sldChg chg="addSp modSp mod">
        <pc:chgData name="Ram Catapang" userId="78a8a3ec5a48d8fe" providerId="LiveId" clId="{37661707-B32A-42CD-96C2-9BC1610232FE}" dt="2023-03-30T05:12:43.217" v="2422" actId="404"/>
        <pc:sldMkLst>
          <pc:docMk/>
          <pc:sldMk cId="361142600" sldId="296"/>
        </pc:sldMkLst>
        <pc:spChg chg="add mod">
          <ac:chgData name="Ram Catapang" userId="78a8a3ec5a48d8fe" providerId="LiveId" clId="{37661707-B32A-42CD-96C2-9BC1610232FE}" dt="2023-03-29T15:20:26.922" v="966" actId="255"/>
          <ac:spMkLst>
            <pc:docMk/>
            <pc:sldMk cId="361142600" sldId="296"/>
            <ac:spMk id="2" creationId="{9AA9C0A9-9DE6-236A-1580-24AB586752FE}"/>
          </ac:spMkLst>
        </pc:spChg>
        <pc:spChg chg="mod">
          <ac:chgData name="Ram Catapang" userId="78a8a3ec5a48d8fe" providerId="LiveId" clId="{37661707-B32A-42CD-96C2-9BC1610232FE}" dt="2023-03-30T05:12:43.217" v="2422" actId="404"/>
          <ac:spMkLst>
            <pc:docMk/>
            <pc:sldMk cId="361142600" sldId="296"/>
            <ac:spMk id="3" creationId="{BD3BB2B7-A83A-4015-92BD-4080BC4FD7E7}"/>
          </ac:spMkLst>
        </pc:spChg>
        <pc:spChg chg="mod">
          <ac:chgData name="Ram Catapang" userId="78a8a3ec5a48d8fe" providerId="LiveId" clId="{37661707-B32A-42CD-96C2-9BC1610232FE}" dt="2023-03-29T15:19:43.863" v="943" actId="14100"/>
          <ac:spMkLst>
            <pc:docMk/>
            <pc:sldMk cId="361142600" sldId="296"/>
            <ac:spMk id="4" creationId="{A2A41CAF-9D90-4203-BE4A-53EA37304B99}"/>
          </ac:spMkLst>
        </pc:spChg>
      </pc:sldChg>
      <pc:sldChg chg="modSp mod">
        <pc:chgData name="Ram Catapang" userId="78a8a3ec5a48d8fe" providerId="LiveId" clId="{37661707-B32A-42CD-96C2-9BC1610232FE}" dt="2023-03-31T13:59:48.553" v="2428" actId="27636"/>
        <pc:sldMkLst>
          <pc:docMk/>
          <pc:sldMk cId="1459366218" sldId="297"/>
        </pc:sldMkLst>
        <pc:spChg chg="mod">
          <ac:chgData name="Ram Catapang" userId="78a8a3ec5a48d8fe" providerId="LiveId" clId="{37661707-B32A-42CD-96C2-9BC1610232FE}" dt="2023-03-31T13:59:48.553" v="2428" actId="27636"/>
          <ac:spMkLst>
            <pc:docMk/>
            <pc:sldMk cId="1459366218" sldId="297"/>
            <ac:spMk id="3" creationId="{7D3A1EDC-CF41-4438-BB57-18569B953129}"/>
          </ac:spMkLst>
        </pc:spChg>
      </pc:sldChg>
      <pc:sldChg chg="modSp mod">
        <pc:chgData name="Ram Catapang" userId="78a8a3ec5a48d8fe" providerId="LiveId" clId="{37661707-B32A-42CD-96C2-9BC1610232FE}" dt="2023-03-29T15:13:43.744" v="886" actId="20577"/>
        <pc:sldMkLst>
          <pc:docMk/>
          <pc:sldMk cId="3728819239" sldId="298"/>
        </pc:sldMkLst>
        <pc:spChg chg="mod">
          <ac:chgData name="Ram Catapang" userId="78a8a3ec5a48d8fe" providerId="LiveId" clId="{37661707-B32A-42CD-96C2-9BC1610232FE}" dt="2023-03-29T15:13:43.744" v="886" actId="20577"/>
          <ac:spMkLst>
            <pc:docMk/>
            <pc:sldMk cId="3728819239" sldId="298"/>
            <ac:spMk id="23" creationId="{3E408D6E-B51C-CD4F-AC1A-15EC32AAB741}"/>
          </ac:spMkLst>
        </pc:spChg>
      </pc:sldChg>
      <pc:sldChg chg="modSp mod">
        <pc:chgData name="Ram Catapang" userId="78a8a3ec5a48d8fe" providerId="LiveId" clId="{37661707-B32A-42CD-96C2-9BC1610232FE}" dt="2023-03-30T03:44:12.926" v="1063" actId="20577"/>
        <pc:sldMkLst>
          <pc:docMk/>
          <pc:sldMk cId="2888430270" sldId="299"/>
        </pc:sldMkLst>
        <pc:spChg chg="mod">
          <ac:chgData name="Ram Catapang" userId="78a8a3ec5a48d8fe" providerId="LiveId" clId="{37661707-B32A-42CD-96C2-9BC1610232FE}" dt="2023-03-30T03:44:12.926" v="1063" actId="20577"/>
          <ac:spMkLst>
            <pc:docMk/>
            <pc:sldMk cId="2888430270" sldId="299"/>
            <ac:spMk id="23" creationId="{3E408D6E-B51C-CD4F-AC1A-15EC32AAB741}"/>
          </ac:spMkLst>
        </pc:spChg>
      </pc:sldChg>
      <pc:sldChg chg="addSp delSp modSp del mod">
        <pc:chgData name="Ram Catapang" userId="78a8a3ec5a48d8fe" providerId="LiveId" clId="{37661707-B32A-42CD-96C2-9BC1610232FE}" dt="2023-03-30T04:21:32.807" v="2018" actId="2696"/>
        <pc:sldMkLst>
          <pc:docMk/>
          <pc:sldMk cId="2186474293" sldId="300"/>
        </pc:sldMkLst>
        <pc:spChg chg="mod">
          <ac:chgData name="Ram Catapang" userId="78a8a3ec5a48d8fe" providerId="LiveId" clId="{37661707-B32A-42CD-96C2-9BC1610232FE}" dt="2023-03-29T15:15:12.425" v="909" actId="20577"/>
          <ac:spMkLst>
            <pc:docMk/>
            <pc:sldMk cId="2186474293" sldId="300"/>
            <ac:spMk id="2" creationId="{287346DC-D64C-425E-9709-5C39FB3C99F1}"/>
          </ac:spMkLst>
        </pc:spChg>
        <pc:spChg chg="del mod">
          <ac:chgData name="Ram Catapang" userId="78a8a3ec5a48d8fe" providerId="LiveId" clId="{37661707-B32A-42CD-96C2-9BC1610232FE}" dt="2023-03-29T14:44:47.717" v="404" actId="478"/>
          <ac:spMkLst>
            <pc:docMk/>
            <pc:sldMk cId="2186474293" sldId="300"/>
            <ac:spMk id="3" creationId="{BF70FD2E-07E5-41D8-BDD0-92C45701AFA9}"/>
          </ac:spMkLst>
        </pc:spChg>
        <pc:spChg chg="del">
          <ac:chgData name="Ram Catapang" userId="78a8a3ec5a48d8fe" providerId="LiveId" clId="{37661707-B32A-42CD-96C2-9BC1610232FE}" dt="2023-03-29T14:45:07.214" v="406" actId="478"/>
          <ac:spMkLst>
            <pc:docMk/>
            <pc:sldMk cId="2186474293" sldId="300"/>
            <ac:spMk id="4" creationId="{F8568792-C689-427B-B993-5FE8858931ED}"/>
          </ac:spMkLst>
        </pc:spChg>
        <pc:spChg chg="del">
          <ac:chgData name="Ram Catapang" userId="78a8a3ec5a48d8fe" providerId="LiveId" clId="{37661707-B32A-42CD-96C2-9BC1610232FE}" dt="2023-03-29T14:48:34.929" v="523" actId="478"/>
          <ac:spMkLst>
            <pc:docMk/>
            <pc:sldMk cId="2186474293" sldId="300"/>
            <ac:spMk id="5" creationId="{70C6A1E0-947C-4AFF-917E-B608BADF0266}"/>
          </ac:spMkLst>
        </pc:spChg>
        <pc:spChg chg="mod">
          <ac:chgData name="Ram Catapang" userId="78a8a3ec5a48d8fe" providerId="LiveId" clId="{37661707-B32A-42CD-96C2-9BC1610232FE}" dt="2023-03-29T14:53:34.784" v="726" actId="1076"/>
          <ac:spMkLst>
            <pc:docMk/>
            <pc:sldMk cId="2186474293" sldId="300"/>
            <ac:spMk id="6" creationId="{574555AA-2AFD-4C4E-AC01-1667CE904042}"/>
          </ac:spMkLst>
        </pc:spChg>
        <pc:spChg chg="add del mod">
          <ac:chgData name="Ram Catapang" userId="78a8a3ec5a48d8fe" providerId="LiveId" clId="{37661707-B32A-42CD-96C2-9BC1610232FE}" dt="2023-03-29T14:57:25.640" v="755" actId="21"/>
          <ac:spMkLst>
            <pc:docMk/>
            <pc:sldMk cId="2186474293" sldId="300"/>
            <ac:spMk id="10" creationId="{0001FF11-7F25-26E0-1870-39807D22481D}"/>
          </ac:spMkLst>
        </pc:spChg>
        <pc:spChg chg="add del mod">
          <ac:chgData name="Ram Catapang" userId="78a8a3ec5a48d8fe" providerId="LiveId" clId="{37661707-B32A-42CD-96C2-9BC1610232FE}" dt="2023-03-29T14:56:40.060" v="742" actId="21"/>
          <ac:spMkLst>
            <pc:docMk/>
            <pc:sldMk cId="2186474293" sldId="300"/>
            <ac:spMk id="13" creationId="{1C6F13E5-6B55-12BE-0024-1B3516B9E8BD}"/>
          </ac:spMkLst>
        </pc:spChg>
        <pc:spChg chg="add del mod">
          <ac:chgData name="Ram Catapang" userId="78a8a3ec5a48d8fe" providerId="LiveId" clId="{37661707-B32A-42CD-96C2-9BC1610232FE}" dt="2023-03-29T14:48:41.103" v="525" actId="478"/>
          <ac:spMkLst>
            <pc:docMk/>
            <pc:sldMk cId="2186474293" sldId="300"/>
            <ac:spMk id="17" creationId="{92812DA3-EA53-38CC-F9DF-540DC1AF6522}"/>
          </ac:spMkLst>
        </pc:spChg>
        <pc:spChg chg="add del mod">
          <ac:chgData name="Ram Catapang" userId="78a8a3ec5a48d8fe" providerId="LiveId" clId="{37661707-B32A-42CD-96C2-9BC1610232FE}" dt="2023-03-29T14:57:25.640" v="755" actId="21"/>
          <ac:spMkLst>
            <pc:docMk/>
            <pc:sldMk cId="2186474293" sldId="300"/>
            <ac:spMk id="19" creationId="{77D9698A-ACF6-372E-1318-352F067C77A7}"/>
          </ac:spMkLst>
        </pc:spChg>
        <pc:picChg chg="add del mod">
          <ac:chgData name="Ram Catapang" userId="78a8a3ec5a48d8fe" providerId="LiveId" clId="{37661707-B32A-42CD-96C2-9BC1610232FE}" dt="2023-03-29T14:55:45.372" v="732" actId="21"/>
          <ac:picMkLst>
            <pc:docMk/>
            <pc:sldMk cId="2186474293" sldId="300"/>
            <ac:picMk id="8" creationId="{6A445D4E-97D1-ACB1-319F-48AAAC48AA07}"/>
          </ac:picMkLst>
        </pc:picChg>
        <pc:picChg chg="add del mod">
          <ac:chgData name="Ram Catapang" userId="78a8a3ec5a48d8fe" providerId="LiveId" clId="{37661707-B32A-42CD-96C2-9BC1610232FE}" dt="2023-03-29T14:46:05.375" v="417" actId="931"/>
          <ac:picMkLst>
            <pc:docMk/>
            <pc:sldMk cId="2186474293" sldId="300"/>
            <ac:picMk id="12" creationId="{AAF3751E-7870-469B-EDA4-EC82139D2B1E}"/>
          </ac:picMkLst>
        </pc:picChg>
        <pc:picChg chg="add mod">
          <ac:chgData name="Ram Catapang" userId="78a8a3ec5a48d8fe" providerId="LiveId" clId="{37661707-B32A-42CD-96C2-9BC1610232FE}" dt="2023-03-29T14:49:09.737" v="532" actId="1076"/>
          <ac:picMkLst>
            <pc:docMk/>
            <pc:sldMk cId="2186474293" sldId="300"/>
            <ac:picMk id="15" creationId="{D84926AB-1B7B-C876-DED9-2509B1E3B42A}"/>
          </ac:picMkLst>
        </pc:picChg>
      </pc:sldChg>
      <pc:sldChg chg="addSp delSp modSp mod">
        <pc:chgData name="Ram Catapang" userId="78a8a3ec5a48d8fe" providerId="LiveId" clId="{37661707-B32A-42CD-96C2-9BC1610232FE}" dt="2023-03-30T04:34:23.152" v="2337" actId="20577"/>
        <pc:sldMkLst>
          <pc:docMk/>
          <pc:sldMk cId="849435565" sldId="301"/>
        </pc:sldMkLst>
        <pc:spChg chg="add mod">
          <ac:chgData name="Ram Catapang" userId="78a8a3ec5a48d8fe" providerId="LiveId" clId="{37661707-B32A-42CD-96C2-9BC1610232FE}" dt="2023-03-30T04:34:23.152" v="2337" actId="20577"/>
          <ac:spMkLst>
            <pc:docMk/>
            <pc:sldMk cId="849435565" sldId="301"/>
            <ac:spMk id="2" creationId="{4B3FED72-F6AD-D94E-FE8F-17810A4E7F17}"/>
          </ac:spMkLst>
        </pc:spChg>
        <pc:spChg chg="mod">
          <ac:chgData name="Ram Catapang" userId="78a8a3ec5a48d8fe" providerId="LiveId" clId="{37661707-B32A-42CD-96C2-9BC1610232FE}" dt="2023-03-29T15:15:21.773" v="918" actId="20577"/>
          <ac:spMkLst>
            <pc:docMk/>
            <pc:sldMk cId="849435565" sldId="301"/>
            <ac:spMk id="11" creationId="{010FB232-4CB4-C34D-A688-C51B6E7CD2CF}"/>
          </ac:spMkLst>
        </pc:spChg>
        <pc:graphicFrameChg chg="del">
          <ac:chgData name="Ram Catapang" userId="78a8a3ec5a48d8fe" providerId="LiveId" clId="{37661707-B32A-42CD-96C2-9BC1610232FE}" dt="2023-03-29T15:15:17.319" v="910" actId="478"/>
          <ac:graphicFrameMkLst>
            <pc:docMk/>
            <pc:sldMk cId="849435565" sldId="301"/>
            <ac:graphicFrameMk id="4" creationId="{4C71649C-3860-439A-B3E1-81A6AED6DBBB}"/>
          </ac:graphicFrameMkLst>
        </pc:graphicFrameChg>
      </pc:sldChg>
      <pc:sldChg chg="modSp add mod">
        <pc:chgData name="Ram Catapang" userId="78a8a3ec5a48d8fe" providerId="LiveId" clId="{37661707-B32A-42CD-96C2-9BC1610232FE}" dt="2023-03-29T14:27:47.340" v="357" actId="20577"/>
        <pc:sldMkLst>
          <pc:docMk/>
          <pc:sldMk cId="3982053152" sldId="302"/>
        </pc:sldMkLst>
        <pc:spChg chg="mod">
          <ac:chgData name="Ram Catapang" userId="78a8a3ec5a48d8fe" providerId="LiveId" clId="{37661707-B32A-42CD-96C2-9BC1610232FE}" dt="2023-03-29T04:20:40.995" v="10" actId="20577"/>
          <ac:spMkLst>
            <pc:docMk/>
            <pc:sldMk cId="3982053152" sldId="302"/>
            <ac:spMk id="21" creationId="{4095A0CF-E335-0C44-AB23-48EE18153C8F}"/>
          </ac:spMkLst>
        </pc:spChg>
        <pc:spChg chg="mod">
          <ac:chgData name="Ram Catapang" userId="78a8a3ec5a48d8fe" providerId="LiveId" clId="{37661707-B32A-42CD-96C2-9BC1610232FE}" dt="2023-03-29T14:27:47.340" v="357" actId="20577"/>
          <ac:spMkLst>
            <pc:docMk/>
            <pc:sldMk cId="3982053152" sldId="302"/>
            <ac:spMk id="23" creationId="{3E408D6E-B51C-CD4F-AC1A-15EC32AAB741}"/>
          </ac:spMkLst>
        </pc:spChg>
      </pc:sldChg>
      <pc:sldChg chg="addSp delSp modSp add mod ord">
        <pc:chgData name="Ram Catapang" userId="78a8a3ec5a48d8fe" providerId="LiveId" clId="{37661707-B32A-42CD-96C2-9BC1610232FE}" dt="2023-03-30T04:38:24.285" v="2389" actId="20577"/>
        <pc:sldMkLst>
          <pc:docMk/>
          <pc:sldMk cId="1903291881" sldId="303"/>
        </pc:sldMkLst>
        <pc:spChg chg="mod">
          <ac:chgData name="Ram Catapang" userId="78a8a3ec5a48d8fe" providerId="LiveId" clId="{37661707-B32A-42CD-96C2-9BC1610232FE}" dt="2023-03-29T14:55:38.998" v="730"/>
          <ac:spMkLst>
            <pc:docMk/>
            <pc:sldMk cId="1903291881" sldId="303"/>
            <ac:spMk id="2" creationId="{5CFB284A-573D-46BB-8DDB-1E198A12A19F}"/>
          </ac:spMkLst>
        </pc:spChg>
        <pc:spChg chg="del mod">
          <ac:chgData name="Ram Catapang" userId="78a8a3ec5a48d8fe" providerId="LiveId" clId="{37661707-B32A-42CD-96C2-9BC1610232FE}" dt="2023-03-29T14:55:51.944" v="735" actId="478"/>
          <ac:spMkLst>
            <pc:docMk/>
            <pc:sldMk cId="1903291881" sldId="303"/>
            <ac:spMk id="3" creationId="{7D3A1EDC-CF41-4438-BB57-18569B953129}"/>
          </ac:spMkLst>
        </pc:spChg>
        <pc:spChg chg="add mod">
          <ac:chgData name="Ram Catapang" userId="78a8a3ec5a48d8fe" providerId="LiveId" clId="{37661707-B32A-42CD-96C2-9BC1610232FE}" dt="2023-03-29T14:56:58.603" v="747" actId="1076"/>
          <ac:spMkLst>
            <pc:docMk/>
            <pc:sldMk cId="1903291881" sldId="303"/>
            <ac:spMk id="6" creationId="{C2846B52-3005-E8EC-8CD6-C6DDF278EE12}"/>
          </ac:spMkLst>
        </pc:spChg>
        <pc:spChg chg="add del mod">
          <ac:chgData name="Ram Catapang" userId="78a8a3ec5a48d8fe" providerId="LiveId" clId="{37661707-B32A-42CD-96C2-9BC1610232FE}" dt="2023-03-29T14:57:23.192" v="754"/>
          <ac:spMkLst>
            <pc:docMk/>
            <pc:sldMk cId="1903291881" sldId="303"/>
            <ac:spMk id="7" creationId="{9DD4443D-3CDD-6822-642A-F7EADFAEA86D}"/>
          </ac:spMkLst>
        </pc:spChg>
        <pc:spChg chg="add del mod">
          <ac:chgData name="Ram Catapang" userId="78a8a3ec5a48d8fe" providerId="LiveId" clId="{37661707-B32A-42CD-96C2-9BC1610232FE}" dt="2023-03-29T14:57:36.376" v="759"/>
          <ac:spMkLst>
            <pc:docMk/>
            <pc:sldMk cId="1903291881" sldId="303"/>
            <ac:spMk id="8" creationId="{F5593A05-7428-82F6-6FF6-40F6A4EA920D}"/>
          </ac:spMkLst>
        </pc:spChg>
        <pc:spChg chg="add mod">
          <ac:chgData name="Ram Catapang" userId="78a8a3ec5a48d8fe" providerId="LiveId" clId="{37661707-B32A-42CD-96C2-9BC1610232FE}" dt="2023-03-29T14:57:56.464" v="762"/>
          <ac:spMkLst>
            <pc:docMk/>
            <pc:sldMk cId="1903291881" sldId="303"/>
            <ac:spMk id="9" creationId="{FA1F73F6-C4F0-2C86-F96A-5C0AB4E950CB}"/>
          </ac:spMkLst>
        </pc:spChg>
        <pc:spChg chg="add mod">
          <ac:chgData name="Ram Catapang" userId="78a8a3ec5a48d8fe" providerId="LiveId" clId="{37661707-B32A-42CD-96C2-9BC1610232FE}" dt="2023-03-30T04:38:24.285" v="2389" actId="20577"/>
          <ac:spMkLst>
            <pc:docMk/>
            <pc:sldMk cId="1903291881" sldId="303"/>
            <ac:spMk id="10" creationId="{2C0CFA90-FBC2-9D1E-8B0B-DAC1E212733E}"/>
          </ac:spMkLst>
        </pc:spChg>
        <pc:picChg chg="add mod">
          <ac:chgData name="Ram Catapang" userId="78a8a3ec5a48d8fe" providerId="LiveId" clId="{37661707-B32A-42CD-96C2-9BC1610232FE}" dt="2023-03-29T14:56:24.051" v="741" actId="1076"/>
          <ac:picMkLst>
            <pc:docMk/>
            <pc:sldMk cId="1903291881" sldId="303"/>
            <ac:picMk id="4" creationId="{7720C92F-5D61-1FF8-EADB-361CEAE78E5F}"/>
          </ac:picMkLst>
        </pc:picChg>
        <pc:picChg chg="add mod">
          <ac:chgData name="Ram Catapang" userId="78a8a3ec5a48d8fe" providerId="LiveId" clId="{37661707-B32A-42CD-96C2-9BC1610232FE}" dt="2023-03-29T14:56:20.222" v="740" actId="1076"/>
          <ac:picMkLst>
            <pc:docMk/>
            <pc:sldMk cId="1903291881" sldId="303"/>
            <ac:picMk id="5" creationId="{35123253-1C08-1DF8-992A-9164F79B320A}"/>
          </ac:picMkLst>
        </pc:picChg>
      </pc:sldChg>
      <pc:sldChg chg="modSp add mod">
        <pc:chgData name="Ram Catapang" userId="78a8a3ec5a48d8fe" providerId="LiveId" clId="{37661707-B32A-42CD-96C2-9BC1610232FE}" dt="2023-03-30T04:39:12.284" v="2403" actId="20577"/>
        <pc:sldMkLst>
          <pc:docMk/>
          <pc:sldMk cId="3567000" sldId="304"/>
        </pc:sldMkLst>
        <pc:spChg chg="mod">
          <ac:chgData name="Ram Catapang" userId="78a8a3ec5a48d8fe" providerId="LiveId" clId="{37661707-B32A-42CD-96C2-9BC1610232FE}" dt="2023-03-30T02:04:13.488" v="970" actId="20577"/>
          <ac:spMkLst>
            <pc:docMk/>
            <pc:sldMk cId="3567000" sldId="304"/>
            <ac:spMk id="2" creationId="{5CFB284A-573D-46BB-8DDB-1E198A12A19F}"/>
          </ac:spMkLst>
        </pc:spChg>
        <pc:spChg chg="mod">
          <ac:chgData name="Ram Catapang" userId="78a8a3ec5a48d8fe" providerId="LiveId" clId="{37661707-B32A-42CD-96C2-9BC1610232FE}" dt="2023-03-29T15:08:39.867" v="854" actId="20577"/>
          <ac:spMkLst>
            <pc:docMk/>
            <pc:sldMk cId="3567000" sldId="304"/>
            <ac:spMk id="6" creationId="{C2846B52-3005-E8EC-8CD6-C6DDF278EE12}"/>
          </ac:spMkLst>
        </pc:spChg>
        <pc:spChg chg="mod">
          <ac:chgData name="Ram Catapang" userId="78a8a3ec5a48d8fe" providerId="LiveId" clId="{37661707-B32A-42CD-96C2-9BC1610232FE}" dt="2023-03-29T15:08:51.403" v="863" actId="20577"/>
          <ac:spMkLst>
            <pc:docMk/>
            <pc:sldMk cId="3567000" sldId="304"/>
            <ac:spMk id="9" creationId="{FA1F73F6-C4F0-2C86-F96A-5C0AB4E950CB}"/>
          </ac:spMkLst>
        </pc:spChg>
        <pc:spChg chg="mod">
          <ac:chgData name="Ram Catapang" userId="78a8a3ec5a48d8fe" providerId="LiveId" clId="{37661707-B32A-42CD-96C2-9BC1610232FE}" dt="2023-03-30T04:39:12.284" v="2403" actId="20577"/>
          <ac:spMkLst>
            <pc:docMk/>
            <pc:sldMk cId="3567000" sldId="304"/>
            <ac:spMk id="10" creationId="{2C0CFA90-FBC2-9D1E-8B0B-DAC1E212733E}"/>
          </ac:spMkLst>
        </pc:spChg>
        <pc:picChg chg="mod">
          <ac:chgData name="Ram Catapang" userId="78a8a3ec5a48d8fe" providerId="LiveId" clId="{37661707-B32A-42CD-96C2-9BC1610232FE}" dt="2023-03-29T15:04:59.098" v="794" actId="14826"/>
          <ac:picMkLst>
            <pc:docMk/>
            <pc:sldMk cId="3567000" sldId="304"/>
            <ac:picMk id="4" creationId="{7720C92F-5D61-1FF8-EADB-361CEAE78E5F}"/>
          </ac:picMkLst>
        </pc:picChg>
        <pc:picChg chg="mod">
          <ac:chgData name="Ram Catapang" userId="78a8a3ec5a48d8fe" providerId="LiveId" clId="{37661707-B32A-42CD-96C2-9BC1610232FE}" dt="2023-03-29T15:07:59.102" v="796" actId="14826"/>
          <ac:picMkLst>
            <pc:docMk/>
            <pc:sldMk cId="3567000" sldId="304"/>
            <ac:picMk id="5" creationId="{35123253-1C08-1DF8-992A-9164F79B320A}"/>
          </ac:picMkLst>
        </pc:picChg>
      </pc:sldChg>
      <pc:sldChg chg="addSp modSp add mod">
        <pc:chgData name="Ram Catapang" userId="78a8a3ec5a48d8fe" providerId="LiveId" clId="{37661707-B32A-42CD-96C2-9BC1610232FE}" dt="2023-03-30T04:26:47.962" v="2063" actId="20577"/>
        <pc:sldMkLst>
          <pc:docMk/>
          <pc:sldMk cId="3310577528" sldId="305"/>
        </pc:sldMkLst>
        <pc:spChg chg="mod">
          <ac:chgData name="Ram Catapang" userId="78a8a3ec5a48d8fe" providerId="LiveId" clId="{37661707-B32A-42CD-96C2-9BC1610232FE}" dt="2023-03-29T15:14:13.439" v="888" actId="20577"/>
          <ac:spMkLst>
            <pc:docMk/>
            <pc:sldMk cId="3310577528" sldId="305"/>
            <ac:spMk id="2" creationId="{5CFB284A-573D-46BB-8DDB-1E198A12A19F}"/>
          </ac:spMkLst>
        </pc:spChg>
        <pc:spChg chg="add mod">
          <ac:chgData name="Ram Catapang" userId="78a8a3ec5a48d8fe" providerId="LiveId" clId="{37661707-B32A-42CD-96C2-9BC1610232FE}" dt="2023-03-30T04:26:47.962" v="2063" actId="20577"/>
          <ac:spMkLst>
            <pc:docMk/>
            <pc:sldMk cId="3310577528" sldId="305"/>
            <ac:spMk id="3" creationId="{B85A4A1E-C949-054C-6761-D576DAB6F0DE}"/>
          </ac:spMkLst>
        </pc:spChg>
        <pc:spChg chg="mod">
          <ac:chgData name="Ram Catapang" userId="78a8a3ec5a48d8fe" providerId="LiveId" clId="{37661707-B32A-42CD-96C2-9BC1610232FE}" dt="2023-03-30T03:40:37.960" v="1003" actId="20577"/>
          <ac:spMkLst>
            <pc:docMk/>
            <pc:sldMk cId="3310577528" sldId="305"/>
            <ac:spMk id="6" creationId="{C2846B52-3005-E8EC-8CD6-C6DDF278EE12}"/>
          </ac:spMkLst>
        </pc:spChg>
        <pc:spChg chg="mod">
          <ac:chgData name="Ram Catapang" userId="78a8a3ec5a48d8fe" providerId="LiveId" clId="{37661707-B32A-42CD-96C2-9BC1610232FE}" dt="2023-03-30T03:40:56.792" v="1049" actId="20577"/>
          <ac:spMkLst>
            <pc:docMk/>
            <pc:sldMk cId="3310577528" sldId="305"/>
            <ac:spMk id="9" creationId="{FA1F73F6-C4F0-2C86-F96A-5C0AB4E950CB}"/>
          </ac:spMkLst>
        </pc:spChg>
        <pc:spChg chg="mod">
          <ac:chgData name="Ram Catapang" userId="78a8a3ec5a48d8fe" providerId="LiveId" clId="{37661707-B32A-42CD-96C2-9BC1610232FE}" dt="2023-03-30T04:24:21.970" v="2034" actId="14100"/>
          <ac:spMkLst>
            <pc:docMk/>
            <pc:sldMk cId="3310577528" sldId="305"/>
            <ac:spMk id="10" creationId="{2C0CFA90-FBC2-9D1E-8B0B-DAC1E212733E}"/>
          </ac:spMkLst>
        </pc:spChg>
        <pc:picChg chg="mod">
          <ac:chgData name="Ram Catapang" userId="78a8a3ec5a48d8fe" providerId="LiveId" clId="{37661707-B32A-42CD-96C2-9BC1610232FE}" dt="2023-03-30T03:46:32.539" v="1067" actId="14100"/>
          <ac:picMkLst>
            <pc:docMk/>
            <pc:sldMk cId="3310577528" sldId="305"/>
            <ac:picMk id="4" creationId="{7720C92F-5D61-1FF8-EADB-361CEAE78E5F}"/>
          </ac:picMkLst>
        </pc:picChg>
        <pc:picChg chg="mod">
          <ac:chgData name="Ram Catapang" userId="78a8a3ec5a48d8fe" providerId="LiveId" clId="{37661707-B32A-42CD-96C2-9BC1610232FE}" dt="2023-03-30T03:40:08.962" v="977" actId="1076"/>
          <ac:picMkLst>
            <pc:docMk/>
            <pc:sldMk cId="3310577528" sldId="305"/>
            <ac:picMk id="5" creationId="{35123253-1C08-1DF8-992A-9164F79B320A}"/>
          </ac:picMkLst>
        </pc:picChg>
      </pc:sldChg>
      <pc:sldChg chg="addSp delSp modSp add mod">
        <pc:chgData name="Ram Catapang" userId="78a8a3ec5a48d8fe" providerId="LiveId" clId="{37661707-B32A-42CD-96C2-9BC1610232FE}" dt="2023-03-30T04:15:17.413" v="2016" actId="20577"/>
        <pc:sldMkLst>
          <pc:docMk/>
          <pc:sldMk cId="3502602663" sldId="306"/>
        </pc:sldMkLst>
        <pc:spChg chg="mod">
          <ac:chgData name="Ram Catapang" userId="78a8a3ec5a48d8fe" providerId="LiveId" clId="{37661707-B32A-42CD-96C2-9BC1610232FE}" dt="2023-03-29T15:14:38.307" v="896" actId="20577"/>
          <ac:spMkLst>
            <pc:docMk/>
            <pc:sldMk cId="3502602663" sldId="306"/>
            <ac:spMk id="2" creationId="{5CFB284A-573D-46BB-8DDB-1E198A12A19F}"/>
          </ac:spMkLst>
        </pc:spChg>
        <pc:spChg chg="del">
          <ac:chgData name="Ram Catapang" userId="78a8a3ec5a48d8fe" providerId="LiveId" clId="{37661707-B32A-42CD-96C2-9BC1610232FE}" dt="2023-03-29T15:14:56.301" v="899" actId="478"/>
          <ac:spMkLst>
            <pc:docMk/>
            <pc:sldMk cId="3502602663" sldId="306"/>
            <ac:spMk id="6" creationId="{C2846B52-3005-E8EC-8CD6-C6DDF278EE12}"/>
          </ac:spMkLst>
        </pc:spChg>
        <pc:spChg chg="del">
          <ac:chgData name="Ram Catapang" userId="78a8a3ec5a48d8fe" providerId="LiveId" clId="{37661707-B32A-42CD-96C2-9BC1610232FE}" dt="2023-03-29T15:14:57.945" v="900" actId="478"/>
          <ac:spMkLst>
            <pc:docMk/>
            <pc:sldMk cId="3502602663" sldId="306"/>
            <ac:spMk id="9" creationId="{FA1F73F6-C4F0-2C86-F96A-5C0AB4E950CB}"/>
          </ac:spMkLst>
        </pc:spChg>
        <pc:spChg chg="mod">
          <ac:chgData name="Ram Catapang" userId="78a8a3ec5a48d8fe" providerId="LiveId" clId="{37661707-B32A-42CD-96C2-9BC1610232FE}" dt="2023-03-30T04:15:17.413" v="2016" actId="20577"/>
          <ac:spMkLst>
            <pc:docMk/>
            <pc:sldMk cId="3502602663" sldId="306"/>
            <ac:spMk id="10" creationId="{2C0CFA90-FBC2-9D1E-8B0B-DAC1E212733E}"/>
          </ac:spMkLst>
        </pc:spChg>
        <pc:picChg chg="del">
          <ac:chgData name="Ram Catapang" userId="78a8a3ec5a48d8fe" providerId="LiveId" clId="{37661707-B32A-42CD-96C2-9BC1610232FE}" dt="2023-03-29T15:14:44.383" v="897" actId="478"/>
          <ac:picMkLst>
            <pc:docMk/>
            <pc:sldMk cId="3502602663" sldId="306"/>
            <ac:picMk id="4" creationId="{7720C92F-5D61-1FF8-EADB-361CEAE78E5F}"/>
          </ac:picMkLst>
        </pc:picChg>
        <pc:picChg chg="del">
          <ac:chgData name="Ram Catapang" userId="78a8a3ec5a48d8fe" providerId="LiveId" clId="{37661707-B32A-42CD-96C2-9BC1610232FE}" dt="2023-03-29T15:14:45.295" v="898" actId="478"/>
          <ac:picMkLst>
            <pc:docMk/>
            <pc:sldMk cId="3502602663" sldId="306"/>
            <ac:picMk id="5" creationId="{35123253-1C08-1DF8-992A-9164F79B320A}"/>
          </ac:picMkLst>
        </pc:picChg>
        <pc:picChg chg="add mod">
          <ac:chgData name="Ram Catapang" userId="78a8a3ec5a48d8fe" providerId="LiveId" clId="{37661707-B32A-42CD-96C2-9BC1610232FE}" dt="2023-03-29T15:21:47.130" v="967" actId="1076"/>
          <ac:picMkLst>
            <pc:docMk/>
            <pc:sldMk cId="3502602663" sldId="306"/>
            <ac:picMk id="7" creationId="{86A527DC-54C6-D9F6-6D4A-0C30E882B11D}"/>
          </ac:picMkLst>
        </pc:picChg>
      </pc:sldChg>
      <pc:sldChg chg="addSp delSp modSp add mod">
        <pc:chgData name="Ram Catapang" userId="78a8a3ec5a48d8fe" providerId="LiveId" clId="{37661707-B32A-42CD-96C2-9BC1610232FE}" dt="2023-03-30T04:23:19.778" v="2033" actId="1076"/>
        <pc:sldMkLst>
          <pc:docMk/>
          <pc:sldMk cId="3983301606" sldId="307"/>
        </pc:sldMkLst>
        <pc:spChg chg="mod">
          <ac:chgData name="Ram Catapang" userId="78a8a3ec5a48d8fe" providerId="LiveId" clId="{37661707-B32A-42CD-96C2-9BC1610232FE}" dt="2023-03-30T04:21:42.518" v="2028" actId="20577"/>
          <ac:spMkLst>
            <pc:docMk/>
            <pc:sldMk cId="3983301606" sldId="307"/>
            <ac:spMk id="2" creationId="{5CFB284A-573D-46BB-8DDB-1E198A12A19F}"/>
          </ac:spMkLst>
        </pc:spChg>
        <pc:spChg chg="del">
          <ac:chgData name="Ram Catapang" userId="78a8a3ec5a48d8fe" providerId="LiveId" clId="{37661707-B32A-42CD-96C2-9BC1610232FE}" dt="2023-03-30T04:21:49.069" v="2029" actId="478"/>
          <ac:spMkLst>
            <pc:docMk/>
            <pc:sldMk cId="3983301606" sldId="307"/>
            <ac:spMk id="10" creationId="{2C0CFA90-FBC2-9D1E-8B0B-DAC1E212733E}"/>
          </ac:spMkLst>
        </pc:spChg>
        <pc:picChg chg="add mod">
          <ac:chgData name="Ram Catapang" userId="78a8a3ec5a48d8fe" providerId="LiveId" clId="{37661707-B32A-42CD-96C2-9BC1610232FE}" dt="2023-03-30T04:23:19.778" v="2033" actId="1076"/>
          <ac:picMkLst>
            <pc:docMk/>
            <pc:sldMk cId="3983301606" sldId="307"/>
            <ac:picMk id="4" creationId="{F1957B91-F4C8-92AF-B414-3230669FC649}"/>
          </ac:picMkLst>
        </pc:picChg>
        <pc:picChg chg="del">
          <ac:chgData name="Ram Catapang" userId="78a8a3ec5a48d8fe" providerId="LiveId" clId="{37661707-B32A-42CD-96C2-9BC1610232FE}" dt="2023-03-30T04:22:59.678" v="2030" actId="478"/>
          <ac:picMkLst>
            <pc:docMk/>
            <pc:sldMk cId="3983301606" sldId="307"/>
            <ac:picMk id="7" creationId="{86A527DC-54C6-D9F6-6D4A-0C30E882B11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3/31/2023</a:t>
            </a:fld>
            <a:endParaRPr lang="en-US" dirty="0"/>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dirty="0"/>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3/31/2023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dirty="0"/>
          </a:p>
        </p:txBody>
      </p:sp>
    </p:spTree>
    <p:extLst>
      <p:ext uri="{BB962C8B-B14F-4D97-AF65-F5344CB8AC3E}">
        <p14:creationId xmlns:p14="http://schemas.microsoft.com/office/powerpoint/2010/main" val="1465011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2</a:t>
            </a:fld>
            <a:endParaRPr lang="en-US" dirty="0"/>
          </a:p>
        </p:txBody>
      </p:sp>
    </p:spTree>
    <p:extLst>
      <p:ext uri="{BB962C8B-B14F-4D97-AF65-F5344CB8AC3E}">
        <p14:creationId xmlns:p14="http://schemas.microsoft.com/office/powerpoint/2010/main" val="2297063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4</a:t>
            </a:fld>
            <a:endParaRPr lang="en-US" dirty="0"/>
          </a:p>
        </p:txBody>
      </p:sp>
    </p:spTree>
    <p:extLst>
      <p:ext uri="{BB962C8B-B14F-4D97-AF65-F5344CB8AC3E}">
        <p14:creationId xmlns:p14="http://schemas.microsoft.com/office/powerpoint/2010/main" val="3976685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5</a:t>
            </a:fld>
            <a:endParaRPr lang="en-US" dirty="0"/>
          </a:p>
        </p:txBody>
      </p:sp>
    </p:spTree>
    <p:extLst>
      <p:ext uri="{BB962C8B-B14F-4D97-AF65-F5344CB8AC3E}">
        <p14:creationId xmlns:p14="http://schemas.microsoft.com/office/powerpoint/2010/main" val="138031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03FA8-A3F3-7640-B13D-36C73B3E5587}" type="slidenum">
              <a:rPr lang="en-US" smtClean="0"/>
              <a:t>11</a:t>
            </a:fld>
            <a:endParaRPr lang="en-US" dirty="0"/>
          </a:p>
        </p:txBody>
      </p:sp>
    </p:spTree>
    <p:extLst>
      <p:ext uri="{BB962C8B-B14F-4D97-AF65-F5344CB8AC3E}">
        <p14:creationId xmlns:p14="http://schemas.microsoft.com/office/powerpoint/2010/main" val="686866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alpha val="3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C33A90-B87E-634E-AF2A-F4C3C8923FED}"/>
              </a:ext>
            </a:extLst>
          </p:cNvPr>
          <p:cNvSpPr/>
          <p:nvPr userDrawn="1"/>
        </p:nvSpPr>
        <p:spPr>
          <a:xfrm>
            <a:off x="0" y="914400"/>
            <a:ext cx="12192000" cy="5029200"/>
          </a:xfrm>
          <a:prstGeom prst="rect">
            <a:avLst/>
          </a:prstGeom>
          <a:pattFill prst="lgGrid">
            <a:fgClr>
              <a:schemeClr val="tx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1147E0E-4AE4-D149-A315-F2528623D5EA}"/>
              </a:ext>
            </a:extLst>
          </p:cNvPr>
          <p:cNvSpPr/>
          <p:nvPr userDrawn="1"/>
        </p:nvSpPr>
        <p:spPr>
          <a:xfrm>
            <a:off x="763425" y="2818150"/>
            <a:ext cx="6207001" cy="25718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2">
            <a:extLst>
              <a:ext uri="{FF2B5EF4-FFF2-40B4-BE49-F238E27FC236}">
                <a16:creationId xmlns:a16="http://schemas.microsoft.com/office/drawing/2014/main" id="{AA222472-5BC8-7B4F-AB2F-B6A10019B606}"/>
              </a:ext>
            </a:extLst>
          </p:cNvPr>
          <p:cNvSpPr>
            <a:spLocks noChangeArrowheads="1"/>
          </p:cNvSpPr>
          <p:nvPr userDrawn="1"/>
        </p:nvSpPr>
        <p:spPr bwMode="auto">
          <a:xfrm>
            <a:off x="3105150" y="35607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1108430" y="3267744"/>
            <a:ext cx="5651293" cy="1086304"/>
          </a:xfrm>
          <a:prstGeom prst="rect">
            <a:avLst/>
          </a:prstGeom>
        </p:spPr>
        <p:txBody>
          <a:bodyPr lIns="91440" rIns="91440" anchor="ctr" anchorCtr="0">
            <a:noAutofit/>
          </a:bodyPr>
          <a:lstStyle>
            <a:lvl1pPr algn="l">
              <a:defRPr sz="8800" b="1" i="0" spc="150" baseline="0">
                <a:solidFill>
                  <a:schemeClr val="tx1"/>
                </a:solidFill>
                <a:latin typeface="+mj-lt"/>
                <a:ea typeface="Meiryo UI" panose="020B0604030504040204" pitchFamily="34" charset="-128"/>
              </a:defRPr>
            </a:lvl1pPr>
          </a:lstStyle>
          <a:p>
            <a:r>
              <a:rPr lang="en-US" noProof="0" dirty="0"/>
              <a:t>Title</a:t>
            </a:r>
          </a:p>
        </p:txBody>
      </p:sp>
      <p:sp>
        <p:nvSpPr>
          <p:cNvPr id="11" name="Picture Placeholder 10">
            <a:extLst>
              <a:ext uri="{FF2B5EF4-FFF2-40B4-BE49-F238E27FC236}">
                <a16:creationId xmlns:a16="http://schemas.microsoft.com/office/drawing/2014/main" id="{C8F278E7-697F-D34E-BB55-5D254AF87F94}"/>
              </a:ext>
            </a:extLst>
          </p:cNvPr>
          <p:cNvSpPr>
            <a:spLocks noGrp="1"/>
          </p:cNvSpPr>
          <p:nvPr>
            <p:ph type="pic" sz="quarter" idx="14"/>
          </p:nvPr>
        </p:nvSpPr>
        <p:spPr>
          <a:xfrm>
            <a:off x="5923125" y="0"/>
            <a:ext cx="6268875" cy="6858000"/>
          </a:xfrm>
          <a:custGeom>
            <a:avLst/>
            <a:gdLst>
              <a:gd name="connsiteX0" fmla="*/ 0 w 6268875"/>
              <a:gd name="connsiteY0" fmla="*/ 0 h 6858000"/>
              <a:gd name="connsiteX1" fmla="*/ 6268875 w 6268875"/>
              <a:gd name="connsiteY1" fmla="*/ 0 h 6858000"/>
              <a:gd name="connsiteX2" fmla="*/ 6268875 w 6268875"/>
              <a:gd name="connsiteY2" fmla="*/ 6858000 h 6858000"/>
              <a:gd name="connsiteX3" fmla="*/ 0 w 6268875"/>
              <a:gd name="connsiteY3" fmla="*/ 6858000 h 6858000"/>
              <a:gd name="connsiteX4" fmla="*/ 0 w 6268875"/>
              <a:gd name="connsiteY4" fmla="*/ 5389964 h 6858000"/>
              <a:gd name="connsiteX5" fmla="*/ 1047301 w 6268875"/>
              <a:gd name="connsiteY5" fmla="*/ 5389964 h 6858000"/>
              <a:gd name="connsiteX6" fmla="*/ 1047301 w 6268875"/>
              <a:gd name="connsiteY6" fmla="*/ 2814404 h 6858000"/>
              <a:gd name="connsiteX7" fmla="*/ 0 w 6268875"/>
              <a:gd name="connsiteY7" fmla="*/ 28144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8875" h="6858000">
                <a:moveTo>
                  <a:pt x="0" y="0"/>
                </a:moveTo>
                <a:lnTo>
                  <a:pt x="6268875" y="0"/>
                </a:lnTo>
                <a:lnTo>
                  <a:pt x="6268875" y="6858000"/>
                </a:lnTo>
                <a:lnTo>
                  <a:pt x="0" y="6858000"/>
                </a:lnTo>
                <a:lnTo>
                  <a:pt x="0" y="5389964"/>
                </a:lnTo>
                <a:lnTo>
                  <a:pt x="1047301" y="5389964"/>
                </a:lnTo>
                <a:lnTo>
                  <a:pt x="1047301" y="2814404"/>
                </a:lnTo>
                <a:lnTo>
                  <a:pt x="0" y="2814404"/>
                </a:lnTo>
                <a:close/>
              </a:path>
            </a:pathLst>
          </a:custGeom>
          <a:solidFill>
            <a:schemeClr val="tx1"/>
          </a:solidFill>
        </p:spPr>
        <p:txBody>
          <a:bodyPr wrap="square">
            <a:noAutofit/>
          </a:bodyPr>
          <a:lstStyle>
            <a:lvl1pPr marL="0" indent="0">
              <a:buNone/>
              <a:defRPr>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762719C4-9998-4B9C-8E34-87A64F6BCDAE}"/>
              </a:ext>
            </a:extLst>
          </p:cNvPr>
          <p:cNvSpPr>
            <a:spLocks noGrp="1"/>
          </p:cNvSpPr>
          <p:nvPr>
            <p:ph type="body" sz="quarter" idx="15" hasCustomPrompt="1"/>
          </p:nvPr>
        </p:nvSpPr>
        <p:spPr>
          <a:xfrm>
            <a:off x="1124261" y="4354048"/>
            <a:ext cx="5651500" cy="704088"/>
          </a:xfrm>
        </p:spPr>
        <p:txBody>
          <a:bodyPr anchor="ctr">
            <a:normAutofit/>
          </a:bodyPr>
          <a:lstStyle>
            <a:lvl1pPr marL="0" indent="0">
              <a:buNone/>
              <a:defRPr sz="2400" b="1" i="0" cap="all" spc="600" baseline="0"/>
            </a:lvl1pPr>
          </a:lstStyle>
          <a:p>
            <a:pPr lvl="0"/>
            <a:r>
              <a:rPr lang="en-US" dirty="0"/>
              <a:t>Subtitle</a:t>
            </a:r>
          </a:p>
        </p:txBody>
      </p:sp>
    </p:spTree>
    <p:extLst>
      <p:ext uri="{BB962C8B-B14F-4D97-AF65-F5344CB8AC3E}">
        <p14:creationId xmlns:p14="http://schemas.microsoft.com/office/powerpoint/2010/main" val="147982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bg2">
            <a:alpha val="40000"/>
          </a:schemeClr>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BA462-7E60-BA4E-9A1E-3B5E69DACB3A}"/>
              </a:ext>
            </a:extLst>
          </p:cNvPr>
          <p:cNvSpPr>
            <a:spLocks noGrp="1"/>
          </p:cNvSpPr>
          <p:nvPr>
            <p:ph type="dt" sz="half" idx="10"/>
          </p:nvPr>
        </p:nvSpPr>
        <p:spPr/>
        <p:txBody>
          <a:bodyPr/>
          <a:lstStyle/>
          <a:p>
            <a:fld id="{CACCE73A-EC7C-C74F-BDE1-B9AFE6B3713A}" type="datetimeFigureOut">
              <a:rPr lang="en-US" smtClean="0"/>
              <a:t>3/31/2023</a:t>
            </a:fld>
            <a:endParaRPr lang="en-US" dirty="0"/>
          </a:p>
        </p:txBody>
      </p:sp>
      <p:sp>
        <p:nvSpPr>
          <p:cNvPr id="3" name="Footer Placeholder 2">
            <a:extLst>
              <a:ext uri="{FF2B5EF4-FFF2-40B4-BE49-F238E27FC236}">
                <a16:creationId xmlns:a16="http://schemas.microsoft.com/office/drawing/2014/main" id="{218A28A8-5C75-FC4B-9A28-8F343DF4B1F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1FD5A6F-AE17-4E4C-9567-DB3B02853306}"/>
              </a:ext>
            </a:extLst>
          </p:cNvPr>
          <p:cNvSpPr>
            <a:spLocks noGrp="1"/>
          </p:cNvSpPr>
          <p:nvPr>
            <p:ph type="sldNum" sz="quarter" idx="12"/>
          </p:nvPr>
        </p:nvSpPr>
        <p:spPr/>
        <p:txBody>
          <a:bodyPr/>
          <a:lstStyle/>
          <a:p>
            <a:fld id="{6F705D35-D126-3B47-A82C-2A13EA9E0A67}" type="slidenum">
              <a:rPr lang="en-US" smtClean="0"/>
              <a:t>‹#›</a:t>
            </a:fld>
            <a:endParaRPr lang="en-US" dirty="0"/>
          </a:p>
        </p:txBody>
      </p:sp>
      <p:sp>
        <p:nvSpPr>
          <p:cNvPr id="5" name="Rectangle 4">
            <a:extLst>
              <a:ext uri="{FF2B5EF4-FFF2-40B4-BE49-F238E27FC236}">
                <a16:creationId xmlns:a16="http://schemas.microsoft.com/office/drawing/2014/main" id="{F9B59AC0-ACCA-0548-A037-BC61068B8FE2}"/>
              </a:ext>
            </a:extLst>
          </p:cNvPr>
          <p:cNvSpPr/>
          <p:nvPr userDrawn="1"/>
        </p:nvSpPr>
        <p:spPr>
          <a:xfrm>
            <a:off x="0" y="0"/>
            <a:ext cx="12192000" cy="986306"/>
          </a:xfrm>
          <a:prstGeom prst="rect">
            <a:avLst/>
          </a:prstGeom>
          <a:pattFill prst="lgGrid">
            <a:fgClr>
              <a:schemeClr val="tx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A57C152-0331-B74F-81FE-04A927A72C7B}"/>
              </a:ext>
            </a:extLst>
          </p:cNvPr>
          <p:cNvSpPr/>
          <p:nvPr userDrawn="1"/>
        </p:nvSpPr>
        <p:spPr>
          <a:xfrm>
            <a:off x="350520" y="279792"/>
            <a:ext cx="11475720" cy="98630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ctr"/>
          <a:lstStyle/>
          <a:p>
            <a:endParaRPr lang="en-US" sz="2400" b="1" dirty="0">
              <a:latin typeface="Meiryo" panose="020B0604030504040204" pitchFamily="34" charset="-128"/>
              <a:ea typeface="Meiryo" panose="020B0604030504040204" pitchFamily="34" charset="-128"/>
            </a:endParaRPr>
          </a:p>
        </p:txBody>
      </p:sp>
      <p:sp>
        <p:nvSpPr>
          <p:cNvPr id="8" name="Title 1">
            <a:extLst>
              <a:ext uri="{FF2B5EF4-FFF2-40B4-BE49-F238E27FC236}">
                <a16:creationId xmlns:a16="http://schemas.microsoft.com/office/drawing/2014/main" id="{5FDDD9A4-1691-5D47-9605-21650E2212D3}"/>
              </a:ext>
            </a:extLst>
          </p:cNvPr>
          <p:cNvSpPr>
            <a:spLocks noGrp="1"/>
          </p:cNvSpPr>
          <p:nvPr>
            <p:ph type="title"/>
          </p:nvPr>
        </p:nvSpPr>
        <p:spPr>
          <a:xfrm>
            <a:off x="639413" y="483440"/>
            <a:ext cx="10904438" cy="583800"/>
          </a:xfrm>
          <a:prstGeom prst="rect">
            <a:avLst/>
          </a:prstGeom>
        </p:spPr>
        <p:txBody>
          <a:bodyPr lIns="91440" rIns="91440">
            <a:noAutofit/>
          </a:bodyPr>
          <a:lstStyle>
            <a:lvl1pPr>
              <a:defRPr sz="2400" b="1" i="0" spc="150" baseline="0">
                <a:solidFill>
                  <a:schemeClr val="tx1"/>
                </a:solidFill>
                <a:latin typeface="+mj-lt"/>
                <a:ea typeface="Meiryo UI" panose="020B0604030504040204" pitchFamily="34" charset="-128"/>
              </a:defRPr>
            </a:lvl1pPr>
          </a:lstStyle>
          <a:p>
            <a:r>
              <a:rPr lang="en-US"/>
              <a:t>Click to edit Master title style</a:t>
            </a:r>
            <a:endParaRPr lang="en-US" dirty="0"/>
          </a:p>
        </p:txBody>
      </p:sp>
      <p:sp>
        <p:nvSpPr>
          <p:cNvPr id="10" name="Content Placeholder 9">
            <a:extLst>
              <a:ext uri="{FF2B5EF4-FFF2-40B4-BE49-F238E27FC236}">
                <a16:creationId xmlns:a16="http://schemas.microsoft.com/office/drawing/2014/main" id="{A6B69B4E-3A48-4F14-8C09-ECC8E58C7321}"/>
              </a:ext>
            </a:extLst>
          </p:cNvPr>
          <p:cNvSpPr>
            <a:spLocks noGrp="1"/>
          </p:cNvSpPr>
          <p:nvPr>
            <p:ph sz="quarter" idx="13"/>
          </p:nvPr>
        </p:nvSpPr>
        <p:spPr>
          <a:xfrm>
            <a:off x="639763" y="1470025"/>
            <a:ext cx="10904088" cy="4706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9630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bg2">
            <a:alpha val="4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87C56A2-F952-8343-A875-78793BA51A34}"/>
              </a:ext>
            </a:extLst>
          </p:cNvPr>
          <p:cNvSpPr/>
          <p:nvPr userDrawn="1"/>
        </p:nvSpPr>
        <p:spPr>
          <a:xfrm>
            <a:off x="0" y="5871694"/>
            <a:ext cx="12192000" cy="986306"/>
          </a:xfrm>
          <a:prstGeom prst="rect">
            <a:avLst/>
          </a:prstGeom>
          <a:pattFill prst="lgGrid">
            <a:fgClr>
              <a:schemeClr val="tx1">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1BB3689-72F8-2345-BF30-38C81BDD487E}"/>
              </a:ext>
            </a:extLst>
          </p:cNvPr>
          <p:cNvSpPr/>
          <p:nvPr userDrawn="1"/>
        </p:nvSpPr>
        <p:spPr>
          <a:xfrm>
            <a:off x="5002306" y="0"/>
            <a:ext cx="7189694"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09FBA462-7E60-BA4E-9A1E-3B5E69DACB3A}"/>
              </a:ext>
            </a:extLst>
          </p:cNvPr>
          <p:cNvSpPr>
            <a:spLocks noGrp="1"/>
          </p:cNvSpPr>
          <p:nvPr>
            <p:ph type="dt" sz="half" idx="10"/>
          </p:nvPr>
        </p:nvSpPr>
        <p:spPr/>
        <p:txBody>
          <a:bodyPr/>
          <a:lstStyle/>
          <a:p>
            <a:fld id="{CACCE73A-EC7C-C74F-BDE1-B9AFE6B3713A}" type="datetimeFigureOut">
              <a:rPr lang="en-US" smtClean="0"/>
              <a:t>3/31/2023</a:t>
            </a:fld>
            <a:endParaRPr lang="en-US" dirty="0"/>
          </a:p>
        </p:txBody>
      </p:sp>
      <p:sp>
        <p:nvSpPr>
          <p:cNvPr id="3" name="Footer Placeholder 2">
            <a:extLst>
              <a:ext uri="{FF2B5EF4-FFF2-40B4-BE49-F238E27FC236}">
                <a16:creationId xmlns:a16="http://schemas.microsoft.com/office/drawing/2014/main" id="{218A28A8-5C75-FC4B-9A28-8F343DF4B1F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1FD5A6F-AE17-4E4C-9567-DB3B02853306}"/>
              </a:ext>
            </a:extLst>
          </p:cNvPr>
          <p:cNvSpPr>
            <a:spLocks noGrp="1"/>
          </p:cNvSpPr>
          <p:nvPr>
            <p:ph type="sldNum" sz="quarter" idx="12"/>
          </p:nvPr>
        </p:nvSpPr>
        <p:spPr/>
        <p:txBody>
          <a:bodyPr/>
          <a:lstStyle/>
          <a:p>
            <a:fld id="{6F705D35-D126-3B47-A82C-2A13EA9E0A67}" type="slidenum">
              <a:rPr lang="en-US" smtClean="0"/>
              <a:t>‹#›</a:t>
            </a:fld>
            <a:endParaRPr lang="en-US" dirty="0"/>
          </a:p>
        </p:txBody>
      </p:sp>
      <p:sp>
        <p:nvSpPr>
          <p:cNvPr id="9" name="Title 1">
            <a:extLst>
              <a:ext uri="{FF2B5EF4-FFF2-40B4-BE49-F238E27FC236}">
                <a16:creationId xmlns:a16="http://schemas.microsoft.com/office/drawing/2014/main" id="{656FB1BA-653F-254C-9C39-2A5BDD763EE8}"/>
              </a:ext>
            </a:extLst>
          </p:cNvPr>
          <p:cNvSpPr>
            <a:spLocks noGrp="1"/>
          </p:cNvSpPr>
          <p:nvPr>
            <p:ph type="title"/>
          </p:nvPr>
        </p:nvSpPr>
        <p:spPr>
          <a:xfrm>
            <a:off x="6761117" y="681037"/>
            <a:ext cx="4791637" cy="583800"/>
          </a:xfrm>
          <a:prstGeom prst="rect">
            <a:avLst/>
          </a:prstGeom>
        </p:spPr>
        <p:txBody>
          <a:bodyPr lIns="91440" rIns="91440">
            <a:noAutofit/>
          </a:bodyPr>
          <a:lstStyle>
            <a:lvl1pPr>
              <a:defRPr sz="2400" b="1" i="0" spc="150" baseline="0">
                <a:solidFill>
                  <a:schemeClr val="tx1"/>
                </a:solidFill>
                <a:latin typeface="+mj-lt"/>
                <a:ea typeface="Meiryo UI" panose="020B0604030504040204" pitchFamily="34" charset="-128"/>
              </a:defRPr>
            </a:lvl1pPr>
          </a:lstStyle>
          <a:p>
            <a:r>
              <a:rPr lang="en-US"/>
              <a:t>Click to edit Master title style</a:t>
            </a:r>
            <a:endParaRPr lang="en-US" dirty="0"/>
          </a:p>
        </p:txBody>
      </p:sp>
      <p:sp>
        <p:nvSpPr>
          <p:cNvPr id="12" name="Picture Placeholder 10">
            <a:extLst>
              <a:ext uri="{FF2B5EF4-FFF2-40B4-BE49-F238E27FC236}">
                <a16:creationId xmlns:a16="http://schemas.microsoft.com/office/drawing/2014/main" id="{CB2BF900-EE78-604F-A9A8-83394228A684}"/>
              </a:ext>
            </a:extLst>
          </p:cNvPr>
          <p:cNvSpPr>
            <a:spLocks noGrp="1"/>
          </p:cNvSpPr>
          <p:nvPr>
            <p:ph type="pic" sz="quarter" idx="14"/>
          </p:nvPr>
        </p:nvSpPr>
        <p:spPr>
          <a:xfrm>
            <a:off x="542925" y="571500"/>
            <a:ext cx="5553075" cy="5715000"/>
          </a:xfrm>
          <a:prstGeom prst="rect">
            <a:avLst/>
          </a:prstGeom>
          <a:solidFill>
            <a:schemeClr val="tx1"/>
          </a:solidFill>
        </p:spPr>
        <p:txBody>
          <a:bodyPr/>
          <a:lstStyle>
            <a:lvl1pPr marL="0" indent="0">
              <a:buNone/>
              <a:defRPr>
                <a:solidFill>
                  <a:schemeClr val="bg1"/>
                </a:solidFill>
              </a:defRPr>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C4C04996-C3BC-4E03-A361-2BA33F3CA305}"/>
              </a:ext>
            </a:extLst>
          </p:cNvPr>
          <p:cNvSpPr>
            <a:spLocks noGrp="1"/>
          </p:cNvSpPr>
          <p:nvPr>
            <p:ph sz="quarter" idx="15"/>
          </p:nvPr>
        </p:nvSpPr>
        <p:spPr>
          <a:xfrm>
            <a:off x="6761163" y="1265238"/>
            <a:ext cx="4791591" cy="4911725"/>
          </a:xfrm>
        </p:spPr>
        <p:txBody>
          <a:bodyPr/>
          <a:lstStyle>
            <a:lvl1pPr>
              <a:lnSpc>
                <a:spcPct val="200000"/>
              </a:lnSpc>
              <a:spcBef>
                <a:spcPts val="1000"/>
              </a:spcBef>
              <a:buClrTx/>
              <a:defRPr/>
            </a:lvl1pPr>
            <a:lvl2pPr>
              <a:lnSpc>
                <a:spcPct val="200000"/>
              </a:lnSpc>
              <a:spcBef>
                <a:spcPts val="1000"/>
              </a:spcBef>
              <a:buClrTx/>
              <a:defRPr/>
            </a:lvl2pPr>
            <a:lvl3pPr>
              <a:lnSpc>
                <a:spcPct val="200000"/>
              </a:lnSpc>
              <a:spcBef>
                <a:spcPts val="1000"/>
              </a:spcBef>
              <a:buClrTx/>
              <a:defRPr/>
            </a:lvl3pPr>
            <a:lvl4pPr>
              <a:lnSpc>
                <a:spcPct val="200000"/>
              </a:lnSpc>
              <a:spcBef>
                <a:spcPts val="1000"/>
              </a:spcBef>
              <a:buClrTx/>
              <a:defRPr/>
            </a:lvl4pPr>
            <a:lvl5pPr>
              <a:lnSpc>
                <a:spcPct val="200000"/>
              </a:lnSpc>
              <a:spcBef>
                <a:spcPts val="1000"/>
              </a:spcBef>
              <a:buClrTx/>
              <a:defRPr/>
            </a:lvl5pPr>
          </a:lstStyle>
          <a:p>
            <a:pPr lvl="0"/>
            <a:r>
              <a:rPr lang="en-US"/>
              <a:t>Click to edit Master text styles</a:t>
            </a:r>
          </a:p>
        </p:txBody>
      </p:sp>
    </p:spTree>
    <p:extLst>
      <p:ext uri="{BB962C8B-B14F-4D97-AF65-F5344CB8AC3E}">
        <p14:creationId xmlns:p14="http://schemas.microsoft.com/office/powerpoint/2010/main" val="2859269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2">
            <a:alpha val="40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2F96941-79C9-A34B-8AB5-C167A4D72D51}"/>
              </a:ext>
            </a:extLst>
          </p:cNvPr>
          <p:cNvSpPr/>
          <p:nvPr userDrawn="1"/>
        </p:nvSpPr>
        <p:spPr>
          <a:xfrm>
            <a:off x="0" y="0"/>
            <a:ext cx="12192000" cy="986306"/>
          </a:xfrm>
          <a:prstGeom prst="rect">
            <a:avLst/>
          </a:prstGeom>
          <a:pattFill prst="lgGrid">
            <a:fgClr>
              <a:schemeClr val="tx1">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Date Placeholder 1">
            <a:extLst>
              <a:ext uri="{FF2B5EF4-FFF2-40B4-BE49-F238E27FC236}">
                <a16:creationId xmlns:a16="http://schemas.microsoft.com/office/drawing/2014/main" id="{09FBA462-7E60-BA4E-9A1E-3B5E69DACB3A}"/>
              </a:ext>
            </a:extLst>
          </p:cNvPr>
          <p:cNvSpPr>
            <a:spLocks noGrp="1"/>
          </p:cNvSpPr>
          <p:nvPr>
            <p:ph type="dt" sz="half" idx="10"/>
          </p:nvPr>
        </p:nvSpPr>
        <p:spPr/>
        <p:txBody>
          <a:bodyPr/>
          <a:lstStyle/>
          <a:p>
            <a:fld id="{CACCE73A-EC7C-C74F-BDE1-B9AFE6B3713A}" type="datetimeFigureOut">
              <a:rPr lang="en-US" noProof="0" smtClean="0"/>
              <a:t>3/31/2023</a:t>
            </a:fld>
            <a:endParaRPr lang="en-US" noProof="0" dirty="0"/>
          </a:p>
        </p:txBody>
      </p:sp>
      <p:sp>
        <p:nvSpPr>
          <p:cNvPr id="3" name="Footer Placeholder 2">
            <a:extLst>
              <a:ext uri="{FF2B5EF4-FFF2-40B4-BE49-F238E27FC236}">
                <a16:creationId xmlns:a16="http://schemas.microsoft.com/office/drawing/2014/main" id="{218A28A8-5C75-FC4B-9A28-8F343DF4B1F9}"/>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71FD5A6F-AE17-4E4C-9567-DB3B02853306}"/>
              </a:ext>
            </a:extLst>
          </p:cNvPr>
          <p:cNvSpPr>
            <a:spLocks noGrp="1"/>
          </p:cNvSpPr>
          <p:nvPr>
            <p:ph type="sldNum" sz="quarter" idx="12"/>
          </p:nvPr>
        </p:nvSpPr>
        <p:spPr/>
        <p:txBody>
          <a:bodyPr/>
          <a:lstStyle/>
          <a:p>
            <a:fld id="{6F705D35-D126-3B47-A82C-2A13EA9E0A67}" type="slidenum">
              <a:rPr lang="en-US" noProof="0" smtClean="0"/>
              <a:t>‹#›</a:t>
            </a:fld>
            <a:endParaRPr lang="en-US" noProof="0" dirty="0"/>
          </a:p>
        </p:txBody>
      </p:sp>
      <p:sp>
        <p:nvSpPr>
          <p:cNvPr id="6" name="Rectangle 5">
            <a:extLst>
              <a:ext uri="{FF2B5EF4-FFF2-40B4-BE49-F238E27FC236}">
                <a16:creationId xmlns:a16="http://schemas.microsoft.com/office/drawing/2014/main" id="{2A57C152-0331-B74F-81FE-04A927A72C7B}"/>
              </a:ext>
            </a:extLst>
          </p:cNvPr>
          <p:cNvSpPr/>
          <p:nvPr userDrawn="1"/>
        </p:nvSpPr>
        <p:spPr>
          <a:xfrm>
            <a:off x="350520" y="279792"/>
            <a:ext cx="11475720" cy="98630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ctr"/>
          <a:lstStyle/>
          <a:p>
            <a:endParaRPr lang="en-US" sz="2400" b="1" noProof="0" dirty="0">
              <a:solidFill>
                <a:schemeClr val="bg1"/>
              </a:solidFill>
              <a:latin typeface="Meiryo" panose="020B0604030504040204" pitchFamily="34" charset="-128"/>
              <a:ea typeface="Meiryo" panose="020B0604030504040204" pitchFamily="34" charset="-128"/>
            </a:endParaRPr>
          </a:p>
        </p:txBody>
      </p:sp>
      <p:sp>
        <p:nvSpPr>
          <p:cNvPr id="8" name="Title 1">
            <a:extLst>
              <a:ext uri="{FF2B5EF4-FFF2-40B4-BE49-F238E27FC236}">
                <a16:creationId xmlns:a16="http://schemas.microsoft.com/office/drawing/2014/main" id="{5FDDD9A4-1691-5D47-9605-21650E2212D3}"/>
              </a:ext>
            </a:extLst>
          </p:cNvPr>
          <p:cNvSpPr>
            <a:spLocks noGrp="1"/>
          </p:cNvSpPr>
          <p:nvPr>
            <p:ph type="title"/>
          </p:nvPr>
        </p:nvSpPr>
        <p:spPr>
          <a:xfrm>
            <a:off x="639413" y="483440"/>
            <a:ext cx="10904438" cy="583800"/>
          </a:xfrm>
          <a:prstGeom prst="rect">
            <a:avLst/>
          </a:prstGeom>
        </p:spPr>
        <p:txBody>
          <a:bodyPr lIns="91440" rIns="91440">
            <a:noAutofit/>
          </a:bodyPr>
          <a:lstStyle>
            <a:lvl1pPr>
              <a:defRPr sz="2400" b="1" i="0" spc="150" baseline="0">
                <a:solidFill>
                  <a:schemeClr val="tx1"/>
                </a:solidFill>
                <a:latin typeface="+mj-lt"/>
                <a:ea typeface="Meiryo UI" panose="020B0604030504040204" pitchFamily="34" charset="-128"/>
              </a:defRPr>
            </a:lvl1pPr>
          </a:lstStyle>
          <a:p>
            <a:r>
              <a:rPr lang="en-US" noProof="0"/>
              <a:t>Click to edit Master title style</a:t>
            </a:r>
            <a:endParaRPr lang="en-US" noProof="0" dirty="0"/>
          </a:p>
        </p:txBody>
      </p:sp>
      <p:sp>
        <p:nvSpPr>
          <p:cNvPr id="10" name="Text Placeholder 2">
            <a:extLst>
              <a:ext uri="{FF2B5EF4-FFF2-40B4-BE49-F238E27FC236}">
                <a16:creationId xmlns:a16="http://schemas.microsoft.com/office/drawing/2014/main" id="{62F811A9-08B1-C746-B30D-69D7B4A6CD59}"/>
              </a:ext>
            </a:extLst>
          </p:cNvPr>
          <p:cNvSpPr>
            <a:spLocks noGrp="1"/>
          </p:cNvSpPr>
          <p:nvPr>
            <p:ph type="body" idx="1"/>
          </p:nvPr>
        </p:nvSpPr>
        <p:spPr>
          <a:xfrm>
            <a:off x="838201" y="2038570"/>
            <a:ext cx="5042646" cy="703135"/>
          </a:xfrm>
          <a:prstGeom prst="rect">
            <a:avLst/>
          </a:prstGeom>
        </p:spPr>
        <p:txBody>
          <a:bodyPr lIns="91440" rIns="91440" anchor="ctr">
            <a:normAutofit/>
          </a:bodyPr>
          <a:lstStyle>
            <a:lvl1pPr marL="0" indent="0" algn="l">
              <a:lnSpc>
                <a:spcPct val="150000"/>
              </a:lnSpc>
              <a:buNone/>
              <a:defRPr sz="1800" b="1" i="0" cap="all" spc="150" baseline="0">
                <a:solidFill>
                  <a:schemeClr val="tx2"/>
                </a:solidFill>
                <a:latin typeface="+mj-lt"/>
                <a:ea typeface="Meiryo UI"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Text Placeholder 2">
            <a:extLst>
              <a:ext uri="{FF2B5EF4-FFF2-40B4-BE49-F238E27FC236}">
                <a16:creationId xmlns:a16="http://schemas.microsoft.com/office/drawing/2014/main" id="{54F0B191-C947-1640-8AD2-EEEAA1ED57C9}"/>
              </a:ext>
            </a:extLst>
          </p:cNvPr>
          <p:cNvSpPr>
            <a:spLocks noGrp="1"/>
          </p:cNvSpPr>
          <p:nvPr>
            <p:ph type="body" idx="14"/>
          </p:nvPr>
        </p:nvSpPr>
        <p:spPr>
          <a:xfrm>
            <a:off x="6501205" y="2038570"/>
            <a:ext cx="5042646" cy="703135"/>
          </a:xfrm>
          <a:prstGeom prst="rect">
            <a:avLst/>
          </a:prstGeom>
        </p:spPr>
        <p:txBody>
          <a:bodyPr lIns="91440" rIns="91440" anchor="ctr">
            <a:normAutofit/>
          </a:bodyPr>
          <a:lstStyle>
            <a:lvl1pPr marL="0" indent="0" algn="l">
              <a:lnSpc>
                <a:spcPct val="150000"/>
              </a:lnSpc>
              <a:buNone/>
              <a:defRPr sz="1800" b="1" i="0" cap="all" spc="150" baseline="0">
                <a:solidFill>
                  <a:schemeClr val="tx2"/>
                </a:solidFill>
                <a:latin typeface="+mj-lt"/>
                <a:ea typeface="Meiryo UI"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14" name="Straight Connector 13">
            <a:extLst>
              <a:ext uri="{FF2B5EF4-FFF2-40B4-BE49-F238E27FC236}">
                <a16:creationId xmlns:a16="http://schemas.microsoft.com/office/drawing/2014/main" id="{E8B92D52-6B55-2C4B-95E4-CE89611E590B}"/>
              </a:ext>
            </a:extLst>
          </p:cNvPr>
          <p:cNvCxnSpPr>
            <a:cxnSpLocks/>
          </p:cNvCxnSpPr>
          <p:nvPr userDrawn="1"/>
        </p:nvCxnSpPr>
        <p:spPr>
          <a:xfrm>
            <a:off x="6167716" y="1613647"/>
            <a:ext cx="0" cy="4904068"/>
          </a:xfrm>
          <a:prstGeom prst="line">
            <a:avLst/>
          </a:prstGeom>
          <a:ln>
            <a:solidFill>
              <a:schemeClr val="tx2">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F0F9EB4B-EC9F-404E-A98B-1EA3F6FF116A}"/>
              </a:ext>
            </a:extLst>
          </p:cNvPr>
          <p:cNvSpPr>
            <a:spLocks noGrp="1"/>
          </p:cNvSpPr>
          <p:nvPr>
            <p:ph sz="quarter" idx="15"/>
          </p:nvPr>
        </p:nvSpPr>
        <p:spPr>
          <a:xfrm>
            <a:off x="838199" y="2894013"/>
            <a:ext cx="5042647" cy="309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6">
            <a:extLst>
              <a:ext uri="{FF2B5EF4-FFF2-40B4-BE49-F238E27FC236}">
                <a16:creationId xmlns:a16="http://schemas.microsoft.com/office/drawing/2014/main" id="{7A648C0A-27FE-4582-8D3C-7FF280E14591}"/>
              </a:ext>
            </a:extLst>
          </p:cNvPr>
          <p:cNvSpPr>
            <a:spLocks noGrp="1"/>
          </p:cNvSpPr>
          <p:nvPr>
            <p:ph sz="quarter" idx="16"/>
          </p:nvPr>
        </p:nvSpPr>
        <p:spPr>
          <a:xfrm>
            <a:off x="6501205" y="2894013"/>
            <a:ext cx="5042647" cy="309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5996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Image and Caption">
    <p:bg>
      <p:bgPr>
        <a:solidFill>
          <a:schemeClr val="bg2">
            <a:alpha val="4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4A22209-F6F4-814A-9719-87CDCD23C55F}"/>
              </a:ext>
            </a:extLst>
          </p:cNvPr>
          <p:cNvSpPr/>
          <p:nvPr userDrawn="1"/>
        </p:nvSpPr>
        <p:spPr>
          <a:xfrm>
            <a:off x="0" y="914400"/>
            <a:ext cx="12192000" cy="5029200"/>
          </a:xfrm>
          <a:prstGeom prst="rect">
            <a:avLst/>
          </a:prstGeom>
          <a:pattFill prst="lgGrid">
            <a:fgClr>
              <a:schemeClr val="tx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51817374-D7A2-2F4D-91C6-E24955F0018B}"/>
              </a:ext>
            </a:extLst>
          </p:cNvPr>
          <p:cNvSpPr/>
          <p:nvPr userDrawn="1"/>
        </p:nvSpPr>
        <p:spPr>
          <a:xfrm>
            <a:off x="5951621" y="1803214"/>
            <a:ext cx="6240379" cy="32528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Date Placeholder 1">
            <a:extLst>
              <a:ext uri="{FF2B5EF4-FFF2-40B4-BE49-F238E27FC236}">
                <a16:creationId xmlns:a16="http://schemas.microsoft.com/office/drawing/2014/main" id="{09FBA462-7E60-BA4E-9A1E-3B5E69DACB3A}"/>
              </a:ext>
            </a:extLst>
          </p:cNvPr>
          <p:cNvSpPr>
            <a:spLocks noGrp="1"/>
          </p:cNvSpPr>
          <p:nvPr>
            <p:ph type="dt" sz="half" idx="10"/>
          </p:nvPr>
        </p:nvSpPr>
        <p:spPr/>
        <p:txBody>
          <a:bodyPr/>
          <a:lstStyle/>
          <a:p>
            <a:fld id="{CACCE73A-EC7C-C74F-BDE1-B9AFE6B3713A}" type="datetimeFigureOut">
              <a:rPr lang="en-US" noProof="0" smtClean="0"/>
              <a:t>3/31/2023</a:t>
            </a:fld>
            <a:endParaRPr lang="en-US" noProof="0" dirty="0"/>
          </a:p>
        </p:txBody>
      </p:sp>
      <p:sp>
        <p:nvSpPr>
          <p:cNvPr id="3" name="Footer Placeholder 2">
            <a:extLst>
              <a:ext uri="{FF2B5EF4-FFF2-40B4-BE49-F238E27FC236}">
                <a16:creationId xmlns:a16="http://schemas.microsoft.com/office/drawing/2014/main" id="{218A28A8-5C75-FC4B-9A28-8F343DF4B1F9}"/>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71FD5A6F-AE17-4E4C-9567-DB3B02853306}"/>
              </a:ext>
            </a:extLst>
          </p:cNvPr>
          <p:cNvSpPr>
            <a:spLocks noGrp="1"/>
          </p:cNvSpPr>
          <p:nvPr>
            <p:ph type="sldNum" sz="quarter" idx="12"/>
          </p:nvPr>
        </p:nvSpPr>
        <p:spPr/>
        <p:txBody>
          <a:bodyPr/>
          <a:lstStyle/>
          <a:p>
            <a:fld id="{6F705D35-D126-3B47-A82C-2A13EA9E0A67}" type="slidenum">
              <a:rPr lang="en-US" noProof="0" smtClean="0"/>
              <a:t>‹#›</a:t>
            </a:fld>
            <a:endParaRPr lang="en-US" noProof="0" dirty="0"/>
          </a:p>
        </p:txBody>
      </p:sp>
      <p:sp>
        <p:nvSpPr>
          <p:cNvPr id="9" name="Title 1">
            <a:extLst>
              <a:ext uri="{FF2B5EF4-FFF2-40B4-BE49-F238E27FC236}">
                <a16:creationId xmlns:a16="http://schemas.microsoft.com/office/drawing/2014/main" id="{656FB1BA-653F-254C-9C39-2A5BDD763EE8}"/>
              </a:ext>
            </a:extLst>
          </p:cNvPr>
          <p:cNvSpPr>
            <a:spLocks noGrp="1"/>
          </p:cNvSpPr>
          <p:nvPr>
            <p:ph type="title"/>
          </p:nvPr>
        </p:nvSpPr>
        <p:spPr>
          <a:xfrm>
            <a:off x="6494545" y="2028031"/>
            <a:ext cx="5058209" cy="583800"/>
          </a:xfrm>
          <a:prstGeom prst="rect">
            <a:avLst/>
          </a:prstGeom>
        </p:spPr>
        <p:txBody>
          <a:bodyPr lIns="91440" rIns="91440">
            <a:noAutofit/>
          </a:bodyPr>
          <a:lstStyle>
            <a:lvl1pPr>
              <a:defRPr sz="2400" b="1" i="0" spc="150" baseline="0">
                <a:solidFill>
                  <a:schemeClr val="tx1"/>
                </a:solidFill>
                <a:latin typeface="+mj-lt"/>
                <a:ea typeface="Meiryo UI" panose="020B0604030504040204" pitchFamily="34" charset="-128"/>
              </a:defRPr>
            </a:lvl1pPr>
          </a:lstStyle>
          <a:p>
            <a:r>
              <a:rPr lang="en-US" noProof="0"/>
              <a:t>Click to edit Master title style</a:t>
            </a:r>
            <a:endParaRPr lang="en-US" noProof="0" dirty="0"/>
          </a:p>
        </p:txBody>
      </p:sp>
      <p:sp>
        <p:nvSpPr>
          <p:cNvPr id="13" name="Picture Placeholder 10">
            <a:extLst>
              <a:ext uri="{FF2B5EF4-FFF2-40B4-BE49-F238E27FC236}">
                <a16:creationId xmlns:a16="http://schemas.microsoft.com/office/drawing/2014/main" id="{AD5E91DA-7D30-8C45-9BE7-5F82AA824B11}"/>
              </a:ext>
            </a:extLst>
          </p:cNvPr>
          <p:cNvSpPr>
            <a:spLocks noGrp="1"/>
          </p:cNvSpPr>
          <p:nvPr>
            <p:ph type="pic" sz="quarter" idx="14"/>
          </p:nvPr>
        </p:nvSpPr>
        <p:spPr>
          <a:xfrm>
            <a:off x="542925" y="0"/>
            <a:ext cx="5408696" cy="6858000"/>
          </a:xfrm>
          <a:prstGeom prst="rect">
            <a:avLst/>
          </a:prstGeom>
          <a:solidFill>
            <a:schemeClr val="tx1"/>
          </a:solidFill>
        </p:spPr>
        <p:txBody>
          <a:bodyPr/>
          <a:lstStyle>
            <a:lvl1pPr marL="0" indent="0">
              <a:buNone/>
              <a:defRPr>
                <a:solidFill>
                  <a:schemeClr val="bg1"/>
                </a:solidFill>
              </a:defRPr>
            </a:lvl1pPr>
          </a:lstStyle>
          <a:p>
            <a:r>
              <a:rPr lang="en-US" noProof="0"/>
              <a:t>Click icon to add picture</a:t>
            </a:r>
            <a:endParaRPr lang="en-US" noProof="0" dirty="0"/>
          </a:p>
        </p:txBody>
      </p:sp>
      <p:sp>
        <p:nvSpPr>
          <p:cNvPr id="6" name="Content Placeholder 5">
            <a:extLst>
              <a:ext uri="{FF2B5EF4-FFF2-40B4-BE49-F238E27FC236}">
                <a16:creationId xmlns:a16="http://schemas.microsoft.com/office/drawing/2014/main" id="{A94B5840-E92F-4CFE-B3C0-0873B2740891}"/>
              </a:ext>
            </a:extLst>
          </p:cNvPr>
          <p:cNvSpPr>
            <a:spLocks noGrp="1"/>
          </p:cNvSpPr>
          <p:nvPr>
            <p:ph sz="quarter" idx="15"/>
          </p:nvPr>
        </p:nvSpPr>
        <p:spPr>
          <a:xfrm>
            <a:off x="6494463" y="2611438"/>
            <a:ext cx="5058291" cy="2165350"/>
          </a:xfrm>
        </p:spPr>
        <p:txBody>
          <a:bodyPr/>
          <a:lstStyle>
            <a:lvl1pPr marL="0" indent="0">
              <a:lnSpc>
                <a:spcPct val="200000"/>
              </a:lnSpc>
              <a:spcBef>
                <a:spcPts val="1900"/>
              </a:spcBef>
              <a:buNone/>
              <a:defRPr/>
            </a:lvl1pPr>
          </a:lstStyle>
          <a:p>
            <a:pPr lvl="0"/>
            <a:r>
              <a:rPr lang="en-US"/>
              <a:t>Click to edit Master text styles</a:t>
            </a:r>
          </a:p>
        </p:txBody>
      </p:sp>
    </p:spTree>
    <p:extLst>
      <p:ext uri="{BB962C8B-B14F-4D97-AF65-F5344CB8AC3E}">
        <p14:creationId xmlns:p14="http://schemas.microsoft.com/office/powerpoint/2010/main" val="202084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alpha val="40000"/>
          </a:schemeClr>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BA462-7E60-BA4E-9A1E-3B5E69DACB3A}"/>
              </a:ext>
            </a:extLst>
          </p:cNvPr>
          <p:cNvSpPr>
            <a:spLocks noGrp="1"/>
          </p:cNvSpPr>
          <p:nvPr>
            <p:ph type="dt" sz="half" idx="10"/>
          </p:nvPr>
        </p:nvSpPr>
        <p:spPr/>
        <p:txBody>
          <a:bodyPr/>
          <a:lstStyle/>
          <a:p>
            <a:fld id="{CACCE73A-EC7C-C74F-BDE1-B9AFE6B3713A}" type="datetimeFigureOut">
              <a:rPr lang="en-US" smtClean="0"/>
              <a:t>3/31/2023</a:t>
            </a:fld>
            <a:endParaRPr lang="en-US" dirty="0"/>
          </a:p>
        </p:txBody>
      </p:sp>
      <p:sp>
        <p:nvSpPr>
          <p:cNvPr id="3" name="Footer Placeholder 2">
            <a:extLst>
              <a:ext uri="{FF2B5EF4-FFF2-40B4-BE49-F238E27FC236}">
                <a16:creationId xmlns:a16="http://schemas.microsoft.com/office/drawing/2014/main" id="{218A28A8-5C75-FC4B-9A28-8F343DF4B1F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1FD5A6F-AE17-4E4C-9567-DB3B02853306}"/>
              </a:ext>
            </a:extLst>
          </p:cNvPr>
          <p:cNvSpPr>
            <a:spLocks noGrp="1"/>
          </p:cNvSpPr>
          <p:nvPr>
            <p:ph type="sldNum" sz="quarter" idx="12"/>
          </p:nvPr>
        </p:nvSpPr>
        <p:spPr/>
        <p:txBody>
          <a:bodyPr/>
          <a:lstStyle/>
          <a:p>
            <a:fld id="{6F705D35-D126-3B47-A82C-2A13EA9E0A67}" type="slidenum">
              <a:rPr lang="en-US" smtClean="0"/>
              <a:t>‹#›</a:t>
            </a:fld>
            <a:endParaRPr lang="en-US" dirty="0"/>
          </a:p>
        </p:txBody>
      </p:sp>
    </p:spTree>
    <p:extLst>
      <p:ext uri="{BB962C8B-B14F-4D97-AF65-F5344CB8AC3E}">
        <p14:creationId xmlns:p14="http://schemas.microsoft.com/office/powerpoint/2010/main" val="21077179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9EAC25-66D1-1245-97FD-3B58401328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E2069B3-0468-584A-914E-91C8C91C7F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DBDB421-E3C9-A140-878A-F3A967799A02}"/>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700">
                <a:solidFill>
                  <a:schemeClr val="tx1">
                    <a:tint val="75000"/>
                  </a:schemeClr>
                </a:solidFill>
              </a:defRPr>
            </a:lvl1pPr>
          </a:lstStyle>
          <a:p>
            <a:fld id="{CACCE73A-EC7C-C74F-BDE1-B9AFE6B3713A}" type="datetimeFigureOut">
              <a:rPr lang="en-US" smtClean="0"/>
              <a:pPr/>
              <a:t>3/31/2023</a:t>
            </a:fld>
            <a:endParaRPr lang="en-US" dirty="0"/>
          </a:p>
        </p:txBody>
      </p:sp>
      <p:sp>
        <p:nvSpPr>
          <p:cNvPr id="5" name="Footer Placeholder 4">
            <a:extLst>
              <a:ext uri="{FF2B5EF4-FFF2-40B4-BE49-F238E27FC236}">
                <a16:creationId xmlns:a16="http://schemas.microsoft.com/office/drawing/2014/main" id="{147A988C-554B-E64F-A698-DE3EF9CA0774}"/>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7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98157E6-BBF7-AB4A-B5DD-B39A65C17B0B}"/>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700">
                <a:solidFill>
                  <a:schemeClr val="tx1">
                    <a:tint val="75000"/>
                  </a:schemeClr>
                </a:solidFill>
              </a:defRPr>
            </a:lvl1pPr>
          </a:lstStyle>
          <a:p>
            <a:fld id="{6F705D35-D126-3B47-A82C-2A13EA9E0A67}" type="slidenum">
              <a:rPr lang="en-US" smtClean="0"/>
              <a:pPr/>
              <a:t>‹#›</a:t>
            </a:fld>
            <a:endParaRPr lang="en-US" dirty="0"/>
          </a:p>
        </p:txBody>
      </p:sp>
    </p:spTree>
    <p:extLst>
      <p:ext uri="{BB962C8B-B14F-4D97-AF65-F5344CB8AC3E}">
        <p14:creationId xmlns:p14="http://schemas.microsoft.com/office/powerpoint/2010/main" val="279630877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30" r:id="rId5"/>
    <p:sldLayoutId id="2147483729"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eiryo UI" panose="020B0604030504040204" pitchFamily="34" charset="-128"/>
          <a:cs typeface="+mj-cs"/>
        </a:defRPr>
      </a:lvl1pPr>
    </p:titleStyle>
    <p:bodyStyle>
      <a:lvl1pPr marL="228600" indent="-228600" algn="l" defTabSz="914400" rtl="0" eaLnBrk="1" latinLnBrk="0" hangingPunct="1">
        <a:lnSpc>
          <a:spcPct val="150000"/>
        </a:lnSpc>
        <a:spcBef>
          <a:spcPts val="1500"/>
        </a:spcBef>
        <a:buClr>
          <a:schemeClr val="accent2"/>
        </a:buClr>
        <a:buFont typeface="Wingdings" panose="05000000000000000000" pitchFamily="2" charset="2"/>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500"/>
        </a:spcBef>
        <a:buClr>
          <a:schemeClr val="accent2"/>
        </a:buClr>
        <a:buFont typeface="Wingdings" panose="05000000000000000000" pitchFamily="2" charset="2"/>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nass.usda.gov/Surveys/Guide_to_NASS_Surveys/Bee_and_Hone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public.tableau.com/views/HoneyProductionperYear2018-202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BB2B7-A83A-4015-92BD-4080BC4FD7E7}"/>
              </a:ext>
            </a:extLst>
          </p:cNvPr>
          <p:cNvSpPr>
            <a:spLocks noGrp="1"/>
          </p:cNvSpPr>
          <p:nvPr>
            <p:ph type="title"/>
          </p:nvPr>
        </p:nvSpPr>
        <p:spPr/>
        <p:txBody>
          <a:bodyPr/>
          <a:lstStyle/>
          <a:p>
            <a:r>
              <a:rPr lang="en-US" sz="4000" dirty="0"/>
              <a:t>Honey in America</a:t>
            </a:r>
          </a:p>
        </p:txBody>
      </p:sp>
      <p:pic>
        <p:nvPicPr>
          <p:cNvPr id="9" name="Picture Placeholder 8">
            <a:extLst>
              <a:ext uri="{FF2B5EF4-FFF2-40B4-BE49-F238E27FC236}">
                <a16:creationId xmlns:a16="http://schemas.microsoft.com/office/drawing/2014/main" id="{59E51D7A-DEF4-42CC-83DE-6D857B6DFBFA}"/>
              </a:ext>
            </a:extLst>
          </p:cNvPr>
          <p:cNvPicPr>
            <a:picLocks noGrp="1"/>
          </p:cNvPicPr>
          <p:nvPr>
            <p:ph type="pic" sz="quarter" idx="14"/>
          </p:nvPr>
        </p:nvPicPr>
        <p:blipFill rotWithShape="1">
          <a:blip r:embed="rId3"/>
          <a:srcRect l="38240"/>
          <a:stretch/>
        </p:blipFill>
        <p:spPr>
          <a:xfrm>
            <a:off x="5796951" y="0"/>
            <a:ext cx="6395050" cy="6858000"/>
          </a:xfrm>
        </p:spPr>
      </p:pic>
      <p:sp>
        <p:nvSpPr>
          <p:cNvPr id="4" name="Text Placeholder 3">
            <a:extLst>
              <a:ext uri="{FF2B5EF4-FFF2-40B4-BE49-F238E27FC236}">
                <a16:creationId xmlns:a16="http://schemas.microsoft.com/office/drawing/2014/main" id="{A2A41CAF-9D90-4203-BE4A-53EA37304B99}"/>
              </a:ext>
            </a:extLst>
          </p:cNvPr>
          <p:cNvSpPr>
            <a:spLocks noGrp="1"/>
          </p:cNvSpPr>
          <p:nvPr>
            <p:ph type="body" sz="quarter" idx="15"/>
          </p:nvPr>
        </p:nvSpPr>
        <p:spPr>
          <a:xfrm>
            <a:off x="1124261" y="4354048"/>
            <a:ext cx="5651500" cy="554836"/>
          </a:xfrm>
        </p:spPr>
        <p:txBody>
          <a:bodyPr>
            <a:normAutofit fontScale="70000" lnSpcReduction="20000"/>
          </a:bodyPr>
          <a:lstStyle/>
          <a:p>
            <a:r>
              <a:rPr lang="en-US" dirty="0"/>
              <a:t>US Survey study 2018-2022</a:t>
            </a:r>
          </a:p>
        </p:txBody>
      </p:sp>
      <p:sp>
        <p:nvSpPr>
          <p:cNvPr id="2" name="Text Placeholder 3">
            <a:extLst>
              <a:ext uri="{FF2B5EF4-FFF2-40B4-BE49-F238E27FC236}">
                <a16:creationId xmlns:a16="http://schemas.microsoft.com/office/drawing/2014/main" id="{9AA9C0A9-9DE6-236A-1580-24AB586752FE}"/>
              </a:ext>
            </a:extLst>
          </p:cNvPr>
          <p:cNvSpPr txBox="1">
            <a:spLocks/>
          </p:cNvSpPr>
          <p:nvPr/>
        </p:nvSpPr>
        <p:spPr>
          <a:xfrm>
            <a:off x="1515979" y="4631466"/>
            <a:ext cx="5412182" cy="554836"/>
          </a:xfrm>
          <a:prstGeom prst="rect">
            <a:avLst/>
          </a:prstGeom>
        </p:spPr>
        <p:txBody>
          <a:bodyPr vert="horz" lIns="91440" tIns="45720" rIns="91440" bIns="45720" rtlCol="0" anchor="ctr">
            <a:normAutofit/>
          </a:bodyPr>
          <a:lstStyle>
            <a:lvl1pPr marL="0" indent="0" algn="l" defTabSz="914400" rtl="0" eaLnBrk="1" latinLnBrk="0" hangingPunct="1">
              <a:lnSpc>
                <a:spcPct val="150000"/>
              </a:lnSpc>
              <a:spcBef>
                <a:spcPts val="1500"/>
              </a:spcBef>
              <a:buClr>
                <a:schemeClr val="accent2"/>
              </a:buClr>
              <a:buFont typeface="Wingdings" panose="05000000000000000000" pitchFamily="2" charset="2"/>
              <a:buNone/>
              <a:defRPr sz="2400" b="1" i="0" kern="1200" cap="all" spc="60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500"/>
              </a:spcBef>
              <a:buClr>
                <a:schemeClr val="accent2"/>
              </a:buClr>
              <a:buFont typeface="Wingdings" panose="05000000000000000000" pitchFamily="2" charset="2"/>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t>By Ram Catapang</a:t>
            </a:r>
          </a:p>
        </p:txBody>
      </p:sp>
    </p:spTree>
    <p:extLst>
      <p:ext uri="{BB962C8B-B14F-4D97-AF65-F5344CB8AC3E}">
        <p14:creationId xmlns:p14="http://schemas.microsoft.com/office/powerpoint/2010/main" val="361142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284A-573D-46BB-8DDB-1E198A12A19F}"/>
              </a:ext>
            </a:extLst>
          </p:cNvPr>
          <p:cNvSpPr>
            <a:spLocks noGrp="1"/>
          </p:cNvSpPr>
          <p:nvPr>
            <p:ph type="title"/>
          </p:nvPr>
        </p:nvSpPr>
        <p:spPr/>
        <p:txBody>
          <a:bodyPr/>
          <a:lstStyle/>
          <a:p>
            <a:r>
              <a:rPr lang="en-US" dirty="0"/>
              <a:t>Thank you.</a:t>
            </a:r>
          </a:p>
        </p:txBody>
      </p:sp>
      <p:pic>
        <p:nvPicPr>
          <p:cNvPr id="4" name="Picture 3">
            <a:extLst>
              <a:ext uri="{FF2B5EF4-FFF2-40B4-BE49-F238E27FC236}">
                <a16:creationId xmlns:a16="http://schemas.microsoft.com/office/drawing/2014/main" id="{F1957B91-F4C8-92AF-B414-3230669FC649}"/>
              </a:ext>
            </a:extLst>
          </p:cNvPr>
          <p:cNvPicPr>
            <a:picLocks noChangeAspect="1"/>
          </p:cNvPicPr>
          <p:nvPr/>
        </p:nvPicPr>
        <p:blipFill>
          <a:blip r:embed="rId2"/>
          <a:stretch>
            <a:fillRect/>
          </a:stretch>
        </p:blipFill>
        <p:spPr>
          <a:xfrm>
            <a:off x="2477904" y="1562377"/>
            <a:ext cx="7227455" cy="4631766"/>
          </a:xfrm>
          <a:prstGeom prst="rect">
            <a:avLst/>
          </a:prstGeom>
        </p:spPr>
      </p:pic>
    </p:spTree>
    <p:extLst>
      <p:ext uri="{BB962C8B-B14F-4D97-AF65-F5344CB8AC3E}">
        <p14:creationId xmlns:p14="http://schemas.microsoft.com/office/powerpoint/2010/main" val="3983301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US" dirty="0"/>
              <a:t>Appendix</a:t>
            </a:r>
          </a:p>
        </p:txBody>
      </p:sp>
      <p:sp>
        <p:nvSpPr>
          <p:cNvPr id="2" name="TextBox 1">
            <a:extLst>
              <a:ext uri="{FF2B5EF4-FFF2-40B4-BE49-F238E27FC236}">
                <a16:creationId xmlns:a16="http://schemas.microsoft.com/office/drawing/2014/main" id="{4B3FED72-F6AD-D94E-FE8F-17810A4E7F17}"/>
              </a:ext>
            </a:extLst>
          </p:cNvPr>
          <p:cNvSpPr txBox="1"/>
          <p:nvPr/>
        </p:nvSpPr>
        <p:spPr>
          <a:xfrm>
            <a:off x="639413" y="2004291"/>
            <a:ext cx="10730551"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Survey data collected by USDA National Agricultural Statistics Service: </a:t>
            </a:r>
            <a:r>
              <a:rPr lang="en-US" dirty="0">
                <a:hlinkClick r:id="rId3"/>
              </a:rPr>
              <a:t>https://www.nass.usda.gov/Surveys/Guide_to_NASS_Surveys/Bee_and_Honey/</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Further analysis can be found on the projects Tableau dashboard: </a:t>
            </a:r>
            <a:r>
              <a:rPr lang="en-US" dirty="0">
                <a:hlinkClick r:id="rId4"/>
              </a:rPr>
              <a:t>https://public.tableau.com/views/HoneyProductionperYear2018-2022/</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Tools used for analysis: SQL, </a:t>
            </a:r>
            <a:r>
              <a:rPr lang="en-US" dirty="0" err="1"/>
              <a:t>BigQuery</a:t>
            </a:r>
            <a:r>
              <a:rPr lang="en-US" dirty="0"/>
              <a:t>, Microsoft Excel, Tableau, Microsoft </a:t>
            </a:r>
            <a:r>
              <a:rPr lang="en-US" dirty="0" err="1"/>
              <a:t>Powerpoint</a:t>
            </a:r>
            <a:endParaRPr lang="en-US" dirty="0"/>
          </a:p>
        </p:txBody>
      </p:sp>
    </p:spTree>
    <p:extLst>
      <p:ext uri="{BB962C8B-B14F-4D97-AF65-F5344CB8AC3E}">
        <p14:creationId xmlns:p14="http://schemas.microsoft.com/office/powerpoint/2010/main" val="849435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3E408D6E-B51C-CD4F-AC1A-15EC32AAB741}"/>
              </a:ext>
            </a:extLst>
          </p:cNvPr>
          <p:cNvSpPr>
            <a:spLocks noGrp="1"/>
          </p:cNvSpPr>
          <p:nvPr>
            <p:ph idx="4294967295"/>
          </p:nvPr>
        </p:nvSpPr>
        <p:spPr>
          <a:xfrm>
            <a:off x="6761117" y="1264837"/>
            <a:ext cx="4791636" cy="4912126"/>
          </a:xfrm>
        </p:spPr>
        <p:txBody>
          <a:bodyPr>
            <a:normAutofit/>
          </a:bodyPr>
          <a:lstStyle/>
          <a:p>
            <a:r>
              <a:rPr lang="en-US" dirty="0"/>
              <a:t>Question &amp; hypothesis</a:t>
            </a:r>
          </a:p>
          <a:p>
            <a:r>
              <a:rPr lang="en-US" dirty="0"/>
              <a:t>Approach and analysis</a:t>
            </a:r>
          </a:p>
          <a:p>
            <a:r>
              <a:rPr lang="en-US" dirty="0"/>
              <a:t>Challenges</a:t>
            </a:r>
          </a:p>
          <a:p>
            <a:r>
              <a:rPr lang="en-US" dirty="0"/>
              <a:t>Question 1. Production and Cost</a:t>
            </a:r>
          </a:p>
          <a:p>
            <a:r>
              <a:rPr lang="en-US" dirty="0"/>
              <a:t>Question 2. Regional and State Production</a:t>
            </a:r>
          </a:p>
          <a:p>
            <a:r>
              <a:rPr lang="en-US" dirty="0"/>
              <a:t>Question 3. Effects of Colony Collapse Disorder</a:t>
            </a:r>
          </a:p>
          <a:p>
            <a:r>
              <a:rPr lang="en-US" dirty="0"/>
              <a:t>Results</a:t>
            </a:r>
          </a:p>
          <a:p>
            <a:r>
              <a:rPr lang="en-US" dirty="0"/>
              <a:t>Appendix</a:t>
            </a:r>
          </a:p>
        </p:txBody>
      </p:sp>
      <p:sp>
        <p:nvSpPr>
          <p:cNvPr id="21" name="Title 20">
            <a:extLst>
              <a:ext uri="{FF2B5EF4-FFF2-40B4-BE49-F238E27FC236}">
                <a16:creationId xmlns:a16="http://schemas.microsoft.com/office/drawing/2014/main" id="{4095A0CF-E335-0C44-AB23-48EE18153C8F}"/>
              </a:ext>
            </a:extLst>
          </p:cNvPr>
          <p:cNvSpPr>
            <a:spLocks noGrp="1"/>
          </p:cNvSpPr>
          <p:nvPr>
            <p:ph type="title"/>
          </p:nvPr>
        </p:nvSpPr>
        <p:spPr/>
        <p:txBody>
          <a:bodyPr/>
          <a:lstStyle/>
          <a:p>
            <a:r>
              <a:rPr lang="en-US" dirty="0"/>
              <a:t>Contents</a:t>
            </a:r>
          </a:p>
        </p:txBody>
      </p:sp>
      <p:pic>
        <p:nvPicPr>
          <p:cNvPr id="5" name="Picture Placeholder 4">
            <a:extLst>
              <a:ext uri="{FF2B5EF4-FFF2-40B4-BE49-F238E27FC236}">
                <a16:creationId xmlns:a16="http://schemas.microsoft.com/office/drawing/2014/main" id="{26E00A5B-69BA-2AF8-E4B6-91889F82C0AB}"/>
              </a:ext>
            </a:extLst>
          </p:cNvPr>
          <p:cNvPicPr>
            <a:picLocks noGrp="1" noChangeAspect="1"/>
          </p:cNvPicPr>
          <p:nvPr>
            <p:ph type="pic" sz="quarter" idx="14"/>
          </p:nvPr>
        </p:nvPicPr>
        <p:blipFill>
          <a:blip r:embed="rId3"/>
          <a:srcRect l="13563" r="13563"/>
          <a:stretch>
            <a:fillRect/>
          </a:stretch>
        </p:blipFill>
        <p:spPr/>
      </p:pic>
    </p:spTree>
    <p:extLst>
      <p:ext uri="{BB962C8B-B14F-4D97-AF65-F5344CB8AC3E}">
        <p14:creationId xmlns:p14="http://schemas.microsoft.com/office/powerpoint/2010/main" val="3728819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3A1EDC-CF41-4438-BB57-18569B953129}"/>
              </a:ext>
            </a:extLst>
          </p:cNvPr>
          <p:cNvSpPr>
            <a:spLocks noGrp="1"/>
          </p:cNvSpPr>
          <p:nvPr>
            <p:ph idx="4294967295"/>
          </p:nvPr>
        </p:nvSpPr>
        <p:spPr>
          <a:xfrm>
            <a:off x="639247" y="1469745"/>
            <a:ext cx="10913505" cy="4707218"/>
          </a:xfrm>
        </p:spPr>
        <p:txBody>
          <a:bodyPr>
            <a:normAutofit/>
          </a:bodyPr>
          <a:lstStyle/>
          <a:p>
            <a:pPr marL="342900" indent="-342900">
              <a:lnSpc>
                <a:spcPct val="100000"/>
              </a:lnSpc>
              <a:spcBef>
                <a:spcPts val="0"/>
              </a:spcBef>
              <a:buFont typeface="+mj-lt"/>
              <a:buAutoNum type="arabicPeriod"/>
            </a:pPr>
            <a:r>
              <a:rPr lang="en-US" sz="2400" b="1" dirty="0">
                <a:effectLst/>
                <a:latin typeface="Calibri" panose="020F0502020204030204" pitchFamily="34" charset="0"/>
                <a:ea typeface="Yu Mincho" panose="02020400000000000000" pitchFamily="18" charset="-128"/>
                <a:cs typeface="Times New Roman" panose="02020603050405020304" pitchFamily="18" charset="0"/>
              </a:rPr>
              <a:t>Does the </a:t>
            </a:r>
            <a:r>
              <a:rPr lang="en-US" sz="2400" b="1" dirty="0">
                <a:latin typeface="Calibri" panose="020F0502020204030204" pitchFamily="34" charset="0"/>
                <a:ea typeface="Yu Mincho" panose="02020400000000000000" pitchFamily="18" charset="-128"/>
                <a:cs typeface="Times New Roman" panose="02020603050405020304" pitchFamily="18" charset="0"/>
              </a:rPr>
              <a:t>volume of production have </a:t>
            </a:r>
            <a:r>
              <a:rPr lang="en-US" sz="2400" b="1" dirty="0">
                <a:effectLst/>
                <a:latin typeface="Calibri" panose="020F0502020204030204" pitchFamily="34" charset="0"/>
                <a:ea typeface="Yu Mincho" panose="02020400000000000000" pitchFamily="18" charset="-128"/>
                <a:cs typeface="Times New Roman" panose="02020603050405020304" pitchFamily="18" charset="0"/>
              </a:rPr>
              <a:t>an influence on the </a:t>
            </a:r>
            <a:r>
              <a:rPr lang="en-US" sz="2400" b="1" dirty="0">
                <a:latin typeface="Calibri" panose="020F0502020204030204" pitchFamily="34" charset="0"/>
                <a:ea typeface="Yu Mincho" panose="02020400000000000000" pitchFamily="18" charset="-128"/>
                <a:cs typeface="Times New Roman" panose="02020603050405020304" pitchFamily="18" charset="0"/>
              </a:rPr>
              <a:t>cost of honey</a:t>
            </a:r>
            <a:r>
              <a:rPr lang="en-US" sz="2400" b="1" dirty="0">
                <a:effectLst/>
                <a:latin typeface="Calibri" panose="020F0502020204030204" pitchFamily="34" charset="0"/>
                <a:ea typeface="Yu Mincho" panose="02020400000000000000" pitchFamily="18" charset="-128"/>
                <a:cs typeface="Times New Roman" panose="02020603050405020304" pitchFamily="18" charset="0"/>
              </a:rPr>
              <a:t>?</a:t>
            </a:r>
          </a:p>
          <a:p>
            <a:pPr marL="457200" lvl="1" indent="0">
              <a:lnSpc>
                <a:spcPct val="100000"/>
              </a:lnSpc>
              <a:spcBef>
                <a:spcPts val="0"/>
              </a:spcBef>
              <a:buNone/>
            </a:pPr>
            <a:r>
              <a:rPr lang="en-US" sz="2400" i="1" dirty="0">
                <a:latin typeface="Calibri" panose="020F0502020204030204" pitchFamily="34" charset="0"/>
                <a:ea typeface="Yu Mincho" panose="02020400000000000000" pitchFamily="18" charset="-128"/>
                <a:cs typeface="Times New Roman" panose="02020603050405020304" pitchFamily="18" charset="0"/>
              </a:rPr>
              <a:t>Hypothesis:</a:t>
            </a:r>
            <a:r>
              <a:rPr lang="en-US" sz="2400" dirty="0">
                <a:latin typeface="Calibri" panose="020F0502020204030204" pitchFamily="34" charset="0"/>
                <a:ea typeface="Yu Mincho" panose="02020400000000000000" pitchFamily="18" charset="-128"/>
                <a:cs typeface="Times New Roman" panose="02020603050405020304" pitchFamily="18" charset="0"/>
              </a:rPr>
              <a:t> Yes, Honey production and cost of production go hand in hand.</a:t>
            </a:r>
          </a:p>
          <a:p>
            <a:pPr marL="457200" lvl="1" indent="0">
              <a:lnSpc>
                <a:spcPct val="100000"/>
              </a:lnSpc>
              <a:spcBef>
                <a:spcPts val="0"/>
              </a:spcBef>
              <a:buNone/>
            </a:pPr>
            <a:endParaRPr lang="en-US" sz="24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indent="-342900">
              <a:lnSpc>
                <a:spcPct val="100000"/>
              </a:lnSpc>
              <a:spcBef>
                <a:spcPts val="0"/>
              </a:spcBef>
              <a:buFont typeface="+mj-lt"/>
              <a:buAutoNum type="arabicPeriod"/>
            </a:pPr>
            <a:r>
              <a:rPr lang="en-US" sz="2400" b="1" dirty="0">
                <a:effectLst/>
                <a:latin typeface="Calibri" panose="020F0502020204030204" pitchFamily="34" charset="0"/>
                <a:ea typeface="Yu Mincho" panose="02020400000000000000" pitchFamily="18" charset="-128"/>
                <a:cs typeface="Times New Roman" panose="02020603050405020304" pitchFamily="18" charset="0"/>
              </a:rPr>
              <a:t>Which region produced the most honey from 2018 to 2022?</a:t>
            </a:r>
          </a:p>
          <a:p>
            <a:pPr marL="457200" lvl="1" indent="0">
              <a:lnSpc>
                <a:spcPct val="100000"/>
              </a:lnSpc>
              <a:spcBef>
                <a:spcPts val="0"/>
              </a:spcBef>
              <a:buNone/>
            </a:pPr>
            <a:r>
              <a:rPr lang="en-US" sz="2400" i="1" dirty="0">
                <a:effectLst/>
                <a:latin typeface="Calibri" panose="020F0502020204030204" pitchFamily="34" charset="0"/>
                <a:ea typeface="Yu Mincho" panose="02020400000000000000" pitchFamily="18" charset="-128"/>
                <a:cs typeface="Times New Roman" panose="02020603050405020304" pitchFamily="18" charset="0"/>
              </a:rPr>
              <a:t>Hypothesis: </a:t>
            </a:r>
            <a:r>
              <a:rPr lang="en-US" sz="2400" dirty="0">
                <a:effectLst/>
                <a:latin typeface="Calibri" panose="020F0502020204030204" pitchFamily="34" charset="0"/>
                <a:ea typeface="Yu Mincho" panose="02020400000000000000" pitchFamily="18" charset="-128"/>
                <a:cs typeface="Times New Roman" panose="02020603050405020304" pitchFamily="18" charset="0"/>
              </a:rPr>
              <a:t>Regions that are considered to be in the Great Plains will have the most honey production where wild flower nectar production would be denser for bee colonies.</a:t>
            </a:r>
            <a:r>
              <a:rPr lang="en-US" sz="2400" dirty="0"/>
              <a:t> </a:t>
            </a:r>
          </a:p>
          <a:p>
            <a:pPr marL="457200" lvl="1" indent="0">
              <a:lnSpc>
                <a:spcPct val="100000"/>
              </a:lnSpc>
              <a:spcBef>
                <a:spcPts val="0"/>
              </a:spcBef>
              <a:buNone/>
            </a:pPr>
            <a:endParaRPr lang="en-US" sz="2400" dirty="0"/>
          </a:p>
          <a:p>
            <a:pPr marL="342900" marR="0" lvl="0" indent="-342900">
              <a:lnSpc>
                <a:spcPct val="100000"/>
              </a:lnSpc>
              <a:spcBef>
                <a:spcPts val="0"/>
              </a:spcBef>
              <a:buFont typeface="+mj-lt"/>
              <a:buAutoNum type="arabicPeriod"/>
            </a:pPr>
            <a:r>
              <a:rPr lang="en-US" sz="2400" b="1" dirty="0">
                <a:effectLst/>
                <a:latin typeface="Calibri" panose="020F0502020204030204" pitchFamily="34" charset="0"/>
                <a:ea typeface="Yu Mincho" panose="02020400000000000000" pitchFamily="18" charset="-128"/>
                <a:cs typeface="Times New Roman" panose="02020603050405020304" pitchFamily="18" charset="0"/>
              </a:rPr>
              <a:t>In recent years, does CCD have a major impact on the production of honey?</a:t>
            </a:r>
          </a:p>
          <a:p>
            <a:pPr marL="457200" lvl="1" indent="0">
              <a:lnSpc>
                <a:spcPct val="100000"/>
              </a:lnSpc>
              <a:spcBef>
                <a:spcPts val="0"/>
              </a:spcBef>
              <a:buNone/>
            </a:pPr>
            <a:r>
              <a:rPr lang="en-US" sz="2400" i="1" dirty="0">
                <a:latin typeface="Calibri" panose="020F0502020204030204" pitchFamily="34" charset="0"/>
                <a:ea typeface="Yu Mincho" panose="02020400000000000000" pitchFamily="18" charset="-128"/>
                <a:cs typeface="Times New Roman" panose="02020603050405020304" pitchFamily="18" charset="0"/>
              </a:rPr>
              <a:t>Hypothesis:</a:t>
            </a:r>
            <a:r>
              <a:rPr lang="en-US" sz="2400" dirty="0">
                <a:latin typeface="Calibri" panose="020F0502020204030204" pitchFamily="34" charset="0"/>
                <a:ea typeface="Yu Mincho" panose="02020400000000000000" pitchFamily="18" charset="-128"/>
                <a:cs typeface="Times New Roman" panose="02020603050405020304" pitchFamily="18" charset="0"/>
              </a:rPr>
              <a:t> </a:t>
            </a:r>
            <a:r>
              <a:rPr lang="en-US" sz="2400" dirty="0">
                <a:effectLst/>
                <a:latin typeface="Calibri" panose="020F0502020204030204" pitchFamily="34" charset="0"/>
                <a:ea typeface="Yu Mincho" panose="02020400000000000000" pitchFamily="18" charset="-128"/>
                <a:cs typeface="Times New Roman" panose="02020603050405020304" pitchFamily="18" charset="0"/>
              </a:rPr>
              <a:t>Yes, CCD has a major impact on the production of honey.</a:t>
            </a:r>
          </a:p>
        </p:txBody>
      </p:sp>
      <p:sp>
        <p:nvSpPr>
          <p:cNvPr id="2" name="Title 1">
            <a:extLst>
              <a:ext uri="{FF2B5EF4-FFF2-40B4-BE49-F238E27FC236}">
                <a16:creationId xmlns:a16="http://schemas.microsoft.com/office/drawing/2014/main" id="{5CFB284A-573D-46BB-8DDB-1E198A12A19F}"/>
              </a:ext>
            </a:extLst>
          </p:cNvPr>
          <p:cNvSpPr>
            <a:spLocks noGrp="1"/>
          </p:cNvSpPr>
          <p:nvPr>
            <p:ph type="title"/>
          </p:nvPr>
        </p:nvSpPr>
        <p:spPr/>
        <p:txBody>
          <a:bodyPr/>
          <a:lstStyle/>
          <a:p>
            <a:r>
              <a:rPr lang="en-US" dirty="0"/>
              <a:t>Question &amp; Hypothesis</a:t>
            </a:r>
          </a:p>
        </p:txBody>
      </p:sp>
    </p:spTree>
    <p:extLst>
      <p:ext uri="{BB962C8B-B14F-4D97-AF65-F5344CB8AC3E}">
        <p14:creationId xmlns:p14="http://schemas.microsoft.com/office/powerpoint/2010/main" val="1459366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3E408D6E-B51C-CD4F-AC1A-15EC32AAB741}"/>
              </a:ext>
            </a:extLst>
          </p:cNvPr>
          <p:cNvSpPr>
            <a:spLocks noGrp="1"/>
          </p:cNvSpPr>
          <p:nvPr>
            <p:ph idx="4294967295"/>
          </p:nvPr>
        </p:nvSpPr>
        <p:spPr>
          <a:xfrm>
            <a:off x="6494546" y="2611831"/>
            <a:ext cx="5058207" cy="2164163"/>
          </a:xfrm>
        </p:spPr>
        <p:txBody>
          <a:bodyPr>
            <a:normAutofit fontScale="62500" lnSpcReduction="20000"/>
          </a:bodyPr>
          <a:lstStyle/>
          <a:p>
            <a:r>
              <a:rPr lang="en-US" dirty="0"/>
              <a:t>Data was collected by USDA National Agricultural Statistic Services queried through Google </a:t>
            </a:r>
            <a:r>
              <a:rPr lang="en-US" dirty="0" err="1"/>
              <a:t>BigQuery</a:t>
            </a:r>
            <a:endParaRPr lang="en-US" dirty="0"/>
          </a:p>
          <a:p>
            <a:r>
              <a:rPr lang="en-US" dirty="0"/>
              <a:t>Compiled, cleaned, and validated into one single dataset</a:t>
            </a:r>
          </a:p>
          <a:p>
            <a:r>
              <a:rPr lang="en-US" dirty="0"/>
              <a:t>The metrics State Name, Region (census.gov), Year, Volume, USD, Colonies, and CCD Colony Loss will be used to answer our questions</a:t>
            </a:r>
          </a:p>
          <a:p>
            <a:r>
              <a:rPr lang="en-US" dirty="0"/>
              <a:t>Analysis was done with statistical inference and visualization of the data obtained</a:t>
            </a:r>
          </a:p>
          <a:p>
            <a:endParaRPr lang="en-US" dirty="0"/>
          </a:p>
        </p:txBody>
      </p:sp>
      <p:sp>
        <p:nvSpPr>
          <p:cNvPr id="21" name="Title 20">
            <a:extLst>
              <a:ext uri="{FF2B5EF4-FFF2-40B4-BE49-F238E27FC236}">
                <a16:creationId xmlns:a16="http://schemas.microsoft.com/office/drawing/2014/main" id="{4095A0CF-E335-0C44-AB23-48EE18153C8F}"/>
              </a:ext>
            </a:extLst>
          </p:cNvPr>
          <p:cNvSpPr>
            <a:spLocks noGrp="1"/>
          </p:cNvSpPr>
          <p:nvPr>
            <p:ph type="title"/>
          </p:nvPr>
        </p:nvSpPr>
        <p:spPr/>
        <p:txBody>
          <a:bodyPr/>
          <a:lstStyle/>
          <a:p>
            <a:r>
              <a:rPr lang="en-US" dirty="0"/>
              <a:t>Approach &amp; Analysis</a:t>
            </a:r>
          </a:p>
        </p:txBody>
      </p:sp>
      <p:pic>
        <p:nvPicPr>
          <p:cNvPr id="5" name="Picture Placeholder 4">
            <a:extLst>
              <a:ext uri="{FF2B5EF4-FFF2-40B4-BE49-F238E27FC236}">
                <a16:creationId xmlns:a16="http://schemas.microsoft.com/office/drawing/2014/main" id="{7EF64C15-5C9B-41D1-B2BD-5BB3EC571A2E}"/>
              </a:ext>
            </a:extLst>
          </p:cNvPr>
          <p:cNvPicPr>
            <a:picLocks noGrp="1" noChangeAspect="1"/>
          </p:cNvPicPr>
          <p:nvPr>
            <p:ph type="pic" sz="quarter" idx="14"/>
          </p:nvPr>
        </p:nvPicPr>
        <p:blipFill>
          <a:blip r:embed="rId3"/>
          <a:srcRect/>
          <a:stretch/>
        </p:blipFill>
        <p:spPr>
          <a:xfrm>
            <a:off x="542925" y="0"/>
            <a:ext cx="5408696" cy="6858000"/>
          </a:xfrm>
        </p:spPr>
      </p:pic>
    </p:spTree>
    <p:extLst>
      <p:ext uri="{BB962C8B-B14F-4D97-AF65-F5344CB8AC3E}">
        <p14:creationId xmlns:p14="http://schemas.microsoft.com/office/powerpoint/2010/main" val="2888430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3E408D6E-B51C-CD4F-AC1A-15EC32AAB741}"/>
              </a:ext>
            </a:extLst>
          </p:cNvPr>
          <p:cNvSpPr>
            <a:spLocks noGrp="1"/>
          </p:cNvSpPr>
          <p:nvPr>
            <p:ph idx="4294967295"/>
          </p:nvPr>
        </p:nvSpPr>
        <p:spPr>
          <a:xfrm>
            <a:off x="6494546" y="2611831"/>
            <a:ext cx="5058207" cy="2164163"/>
          </a:xfrm>
        </p:spPr>
        <p:txBody>
          <a:bodyPr>
            <a:normAutofit fontScale="85000" lnSpcReduction="20000"/>
          </a:bodyPr>
          <a:lstStyle/>
          <a:p>
            <a:r>
              <a:rPr lang="en-US" dirty="0"/>
              <a:t>2018 Surveys for Colony Collapse Disorder were suspended by the USDA NASS due to budget requirements, limiting the year’s data to a singular US total</a:t>
            </a:r>
          </a:p>
          <a:p>
            <a:r>
              <a:rPr lang="en-US" dirty="0"/>
              <a:t>2022 Survey Data was not available on Big Query during the time of query. The data was added via the USDA NASS website</a:t>
            </a:r>
          </a:p>
        </p:txBody>
      </p:sp>
      <p:sp>
        <p:nvSpPr>
          <p:cNvPr id="21" name="Title 20">
            <a:extLst>
              <a:ext uri="{FF2B5EF4-FFF2-40B4-BE49-F238E27FC236}">
                <a16:creationId xmlns:a16="http://schemas.microsoft.com/office/drawing/2014/main" id="{4095A0CF-E335-0C44-AB23-48EE18153C8F}"/>
              </a:ext>
            </a:extLst>
          </p:cNvPr>
          <p:cNvSpPr>
            <a:spLocks noGrp="1"/>
          </p:cNvSpPr>
          <p:nvPr>
            <p:ph type="title"/>
          </p:nvPr>
        </p:nvSpPr>
        <p:spPr/>
        <p:txBody>
          <a:bodyPr/>
          <a:lstStyle/>
          <a:p>
            <a:r>
              <a:rPr lang="en-US" dirty="0"/>
              <a:t>Challenges</a:t>
            </a:r>
          </a:p>
        </p:txBody>
      </p:sp>
      <p:pic>
        <p:nvPicPr>
          <p:cNvPr id="5" name="Picture Placeholder 4">
            <a:extLst>
              <a:ext uri="{FF2B5EF4-FFF2-40B4-BE49-F238E27FC236}">
                <a16:creationId xmlns:a16="http://schemas.microsoft.com/office/drawing/2014/main" id="{7EF64C15-5C9B-41D1-B2BD-5BB3EC571A2E}"/>
              </a:ext>
            </a:extLst>
          </p:cNvPr>
          <p:cNvPicPr>
            <a:picLocks noGrp="1" noChangeAspect="1"/>
          </p:cNvPicPr>
          <p:nvPr>
            <p:ph type="pic" sz="quarter" idx="14"/>
          </p:nvPr>
        </p:nvPicPr>
        <p:blipFill>
          <a:blip r:embed="rId3"/>
          <a:srcRect/>
          <a:stretch/>
        </p:blipFill>
        <p:spPr>
          <a:xfrm>
            <a:off x="542925" y="0"/>
            <a:ext cx="5408696" cy="6858000"/>
          </a:xfrm>
        </p:spPr>
      </p:pic>
    </p:spTree>
    <p:extLst>
      <p:ext uri="{BB962C8B-B14F-4D97-AF65-F5344CB8AC3E}">
        <p14:creationId xmlns:p14="http://schemas.microsoft.com/office/powerpoint/2010/main" val="3982053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284A-573D-46BB-8DDB-1E198A12A19F}"/>
              </a:ext>
            </a:extLst>
          </p:cNvPr>
          <p:cNvSpPr>
            <a:spLocks noGrp="1"/>
          </p:cNvSpPr>
          <p:nvPr>
            <p:ph type="title"/>
          </p:nvPr>
        </p:nvSpPr>
        <p:spPr/>
        <p:txBody>
          <a:bodyPr/>
          <a:lstStyle/>
          <a:p>
            <a:r>
              <a:rPr lang="en-US" dirty="0"/>
              <a:t>Question 1. Production and Cost</a:t>
            </a:r>
          </a:p>
        </p:txBody>
      </p:sp>
      <p:pic>
        <p:nvPicPr>
          <p:cNvPr id="4" name="Picture 3">
            <a:extLst>
              <a:ext uri="{FF2B5EF4-FFF2-40B4-BE49-F238E27FC236}">
                <a16:creationId xmlns:a16="http://schemas.microsoft.com/office/drawing/2014/main" id="{7720C92F-5D61-1FF8-EADB-361CEAE78E5F}"/>
              </a:ext>
            </a:extLst>
          </p:cNvPr>
          <p:cNvPicPr>
            <a:picLocks noChangeAspect="1"/>
          </p:cNvPicPr>
          <p:nvPr/>
        </p:nvPicPr>
        <p:blipFill>
          <a:blip r:embed="rId2"/>
          <a:srcRect/>
          <a:stretch/>
        </p:blipFill>
        <p:spPr>
          <a:xfrm>
            <a:off x="328365" y="2150737"/>
            <a:ext cx="5556249" cy="2810754"/>
          </a:xfrm>
          <a:prstGeom prst="rect">
            <a:avLst/>
          </a:prstGeom>
        </p:spPr>
      </p:pic>
      <p:pic>
        <p:nvPicPr>
          <p:cNvPr id="5" name="Picture 4">
            <a:extLst>
              <a:ext uri="{FF2B5EF4-FFF2-40B4-BE49-F238E27FC236}">
                <a16:creationId xmlns:a16="http://schemas.microsoft.com/office/drawing/2014/main" id="{35123253-1C08-1DF8-992A-9164F79B320A}"/>
              </a:ext>
            </a:extLst>
          </p:cNvPr>
          <p:cNvPicPr>
            <a:picLocks noChangeAspect="1"/>
          </p:cNvPicPr>
          <p:nvPr/>
        </p:nvPicPr>
        <p:blipFill>
          <a:blip r:embed="rId3"/>
          <a:stretch>
            <a:fillRect/>
          </a:stretch>
        </p:blipFill>
        <p:spPr>
          <a:xfrm>
            <a:off x="6501206" y="2168003"/>
            <a:ext cx="5362429" cy="2793488"/>
          </a:xfrm>
          <a:prstGeom prst="rect">
            <a:avLst/>
          </a:prstGeom>
        </p:spPr>
      </p:pic>
      <p:sp>
        <p:nvSpPr>
          <p:cNvPr id="6" name="Text Placeholder 9">
            <a:extLst>
              <a:ext uri="{FF2B5EF4-FFF2-40B4-BE49-F238E27FC236}">
                <a16:creationId xmlns:a16="http://schemas.microsoft.com/office/drawing/2014/main" id="{C2846B52-3005-E8EC-8CD6-C6DDF278EE12}"/>
              </a:ext>
            </a:extLst>
          </p:cNvPr>
          <p:cNvSpPr txBox="1">
            <a:spLocks/>
          </p:cNvSpPr>
          <p:nvPr/>
        </p:nvSpPr>
        <p:spPr>
          <a:xfrm>
            <a:off x="585166" y="1594671"/>
            <a:ext cx="5042646" cy="574600"/>
          </a:xfrm>
          <a:prstGeom prst="rect">
            <a:avLst/>
          </a:prstGeom>
        </p:spPr>
        <p:txBody>
          <a:bodyPr vert="horz" lIns="91440" tIns="45720" rIns="91440" bIns="45720" rtlCol="0" anchor="ctr">
            <a:normAutofit fontScale="70000" lnSpcReduction="20000"/>
          </a:bodyPr>
          <a:lstStyle>
            <a:lvl1pPr marL="0" indent="0" algn="l" defTabSz="914400" rtl="0" eaLnBrk="1" latinLnBrk="0" hangingPunct="1">
              <a:lnSpc>
                <a:spcPct val="150000"/>
              </a:lnSpc>
              <a:spcBef>
                <a:spcPts val="1500"/>
              </a:spcBef>
              <a:buClr>
                <a:schemeClr val="accent2"/>
              </a:buClr>
              <a:buFont typeface="Wingdings" panose="05000000000000000000" pitchFamily="2" charset="2"/>
              <a:buNone/>
              <a:defRPr sz="1800" b="1" i="0" kern="1200" cap="all" spc="150" baseline="0">
                <a:solidFill>
                  <a:schemeClr val="tx2"/>
                </a:solidFill>
                <a:latin typeface="+mj-lt"/>
                <a:ea typeface="Meiryo UI" panose="020B0604030504040204" pitchFamily="34" charset="-128"/>
                <a:cs typeface="+mn-cs"/>
              </a:defRPr>
            </a:lvl1pPr>
            <a:lvl2pPr marL="457200" indent="0" algn="l" defTabSz="914400" rtl="0" eaLnBrk="1" latinLnBrk="0" hangingPunct="1">
              <a:lnSpc>
                <a:spcPct val="150000"/>
              </a:lnSpc>
              <a:spcBef>
                <a:spcPts val="500"/>
              </a:spcBef>
              <a:buClr>
                <a:schemeClr val="accent2"/>
              </a:buClr>
              <a:buFont typeface="Wingdings" panose="05000000000000000000" pitchFamily="2" charset="2"/>
              <a:buNone/>
              <a:defRPr sz="2000" b="1" kern="1200" spc="150" baseline="0">
                <a:solidFill>
                  <a:schemeClr val="tx1"/>
                </a:solidFill>
                <a:latin typeface="+mn-lt"/>
                <a:ea typeface="Meiryo UI" panose="020B0604030504040204" pitchFamily="34" charset="-128"/>
                <a:cs typeface="+mn-cs"/>
              </a:defRPr>
            </a:lvl2pPr>
            <a:lvl3pPr marL="914400" indent="0" algn="l" defTabSz="914400" rtl="0" eaLnBrk="1" latinLnBrk="0" hangingPunct="1">
              <a:lnSpc>
                <a:spcPct val="150000"/>
              </a:lnSpc>
              <a:spcBef>
                <a:spcPts val="500"/>
              </a:spcBef>
              <a:buClr>
                <a:schemeClr val="accent2"/>
              </a:buClr>
              <a:buFont typeface="Wingdings" panose="05000000000000000000" pitchFamily="2" charset="2"/>
              <a:buNone/>
              <a:defRPr sz="1800" b="1" kern="1200" spc="150" baseline="0">
                <a:solidFill>
                  <a:schemeClr val="tx1"/>
                </a:solidFill>
                <a:latin typeface="+mn-lt"/>
                <a:ea typeface="Meiryo UI" panose="020B0604030504040204" pitchFamily="34" charset="-128"/>
                <a:cs typeface="+mn-cs"/>
              </a:defRPr>
            </a:lvl3pPr>
            <a:lvl4pPr marL="1371600" indent="0" algn="l" defTabSz="914400" rtl="0" eaLnBrk="1" latinLnBrk="0" hangingPunct="1">
              <a:lnSpc>
                <a:spcPct val="150000"/>
              </a:lnSpc>
              <a:spcBef>
                <a:spcPts val="500"/>
              </a:spcBef>
              <a:buClr>
                <a:schemeClr val="accent2"/>
              </a:buClr>
              <a:buFont typeface="Wingdings" panose="05000000000000000000" pitchFamily="2" charset="2"/>
              <a:buNone/>
              <a:defRPr sz="1600" b="1" kern="1200" spc="150" baseline="0">
                <a:solidFill>
                  <a:schemeClr val="tx1"/>
                </a:solidFill>
                <a:latin typeface="+mn-lt"/>
                <a:ea typeface="Meiryo UI" panose="020B0604030504040204" pitchFamily="34" charset="-128"/>
                <a:cs typeface="+mn-cs"/>
              </a:defRPr>
            </a:lvl4pPr>
            <a:lvl5pPr marL="1828800" indent="0" algn="l" defTabSz="914400" rtl="0" eaLnBrk="1" latinLnBrk="0" hangingPunct="1">
              <a:lnSpc>
                <a:spcPct val="150000"/>
              </a:lnSpc>
              <a:spcBef>
                <a:spcPts val="500"/>
              </a:spcBef>
              <a:buClr>
                <a:schemeClr val="accent2"/>
              </a:buClr>
              <a:buFont typeface="Wingdings" panose="05000000000000000000" pitchFamily="2" charset="2"/>
              <a:buNone/>
              <a:defRPr sz="1600" b="1" kern="1200" spc="150" baseline="0">
                <a:solidFill>
                  <a:schemeClr val="tx1"/>
                </a:solidFill>
                <a:latin typeface="+mn-lt"/>
                <a:ea typeface="Meiryo UI" panose="020B0604030504040204" pitchFamily="34" charset="-128"/>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Average cost per pound year over year</a:t>
            </a:r>
          </a:p>
        </p:txBody>
      </p:sp>
      <p:sp>
        <p:nvSpPr>
          <p:cNvPr id="9" name="Text Placeholder 9">
            <a:extLst>
              <a:ext uri="{FF2B5EF4-FFF2-40B4-BE49-F238E27FC236}">
                <a16:creationId xmlns:a16="http://schemas.microsoft.com/office/drawing/2014/main" id="{FA1F73F6-C4F0-2C86-F96A-5C0AB4E950CB}"/>
              </a:ext>
            </a:extLst>
          </p:cNvPr>
          <p:cNvSpPr txBox="1">
            <a:spLocks/>
          </p:cNvSpPr>
          <p:nvPr/>
        </p:nvSpPr>
        <p:spPr>
          <a:xfrm>
            <a:off x="6661097" y="1609195"/>
            <a:ext cx="5042646" cy="574600"/>
          </a:xfrm>
          <a:prstGeom prst="rect">
            <a:avLst/>
          </a:prstGeom>
        </p:spPr>
        <p:txBody>
          <a:bodyPr vert="horz" lIns="91440" tIns="45720" rIns="91440" bIns="45720" rtlCol="0" anchor="ctr">
            <a:normAutofit fontScale="70000" lnSpcReduction="20000"/>
          </a:bodyPr>
          <a:lstStyle>
            <a:lvl1pPr marL="0" indent="0" algn="l" defTabSz="914400" rtl="0" eaLnBrk="1" latinLnBrk="0" hangingPunct="1">
              <a:lnSpc>
                <a:spcPct val="150000"/>
              </a:lnSpc>
              <a:spcBef>
                <a:spcPts val="1500"/>
              </a:spcBef>
              <a:buClr>
                <a:schemeClr val="accent2"/>
              </a:buClr>
              <a:buFont typeface="Wingdings" panose="05000000000000000000" pitchFamily="2" charset="2"/>
              <a:buNone/>
              <a:defRPr sz="1800" b="1" i="0" kern="1200" cap="all" spc="150" baseline="0">
                <a:solidFill>
                  <a:schemeClr val="tx2"/>
                </a:solidFill>
                <a:latin typeface="+mj-lt"/>
                <a:ea typeface="Meiryo UI" panose="020B0604030504040204" pitchFamily="34" charset="-128"/>
                <a:cs typeface="+mn-cs"/>
              </a:defRPr>
            </a:lvl1pPr>
            <a:lvl2pPr marL="457200" indent="0" algn="l" defTabSz="914400" rtl="0" eaLnBrk="1" latinLnBrk="0" hangingPunct="1">
              <a:lnSpc>
                <a:spcPct val="150000"/>
              </a:lnSpc>
              <a:spcBef>
                <a:spcPts val="500"/>
              </a:spcBef>
              <a:buClr>
                <a:schemeClr val="accent2"/>
              </a:buClr>
              <a:buFont typeface="Wingdings" panose="05000000000000000000" pitchFamily="2" charset="2"/>
              <a:buNone/>
              <a:defRPr sz="2000" b="1" kern="1200" spc="150" baseline="0">
                <a:solidFill>
                  <a:schemeClr val="tx1"/>
                </a:solidFill>
                <a:latin typeface="+mn-lt"/>
                <a:ea typeface="Meiryo UI" panose="020B0604030504040204" pitchFamily="34" charset="-128"/>
                <a:cs typeface="+mn-cs"/>
              </a:defRPr>
            </a:lvl2pPr>
            <a:lvl3pPr marL="914400" indent="0" algn="l" defTabSz="914400" rtl="0" eaLnBrk="1" latinLnBrk="0" hangingPunct="1">
              <a:lnSpc>
                <a:spcPct val="150000"/>
              </a:lnSpc>
              <a:spcBef>
                <a:spcPts val="500"/>
              </a:spcBef>
              <a:buClr>
                <a:schemeClr val="accent2"/>
              </a:buClr>
              <a:buFont typeface="Wingdings" panose="05000000000000000000" pitchFamily="2" charset="2"/>
              <a:buNone/>
              <a:defRPr sz="1800" b="1" kern="1200" spc="150" baseline="0">
                <a:solidFill>
                  <a:schemeClr val="tx1"/>
                </a:solidFill>
                <a:latin typeface="+mn-lt"/>
                <a:ea typeface="Meiryo UI" panose="020B0604030504040204" pitchFamily="34" charset="-128"/>
                <a:cs typeface="+mn-cs"/>
              </a:defRPr>
            </a:lvl3pPr>
            <a:lvl4pPr marL="1371600" indent="0" algn="l" defTabSz="914400" rtl="0" eaLnBrk="1" latinLnBrk="0" hangingPunct="1">
              <a:lnSpc>
                <a:spcPct val="150000"/>
              </a:lnSpc>
              <a:spcBef>
                <a:spcPts val="500"/>
              </a:spcBef>
              <a:buClr>
                <a:schemeClr val="accent2"/>
              </a:buClr>
              <a:buFont typeface="Wingdings" panose="05000000000000000000" pitchFamily="2" charset="2"/>
              <a:buNone/>
              <a:defRPr sz="1600" b="1" kern="1200" spc="150" baseline="0">
                <a:solidFill>
                  <a:schemeClr val="tx1"/>
                </a:solidFill>
                <a:latin typeface="+mn-lt"/>
                <a:ea typeface="Meiryo UI" panose="020B0604030504040204" pitchFamily="34" charset="-128"/>
                <a:cs typeface="+mn-cs"/>
              </a:defRPr>
            </a:lvl4pPr>
            <a:lvl5pPr marL="1828800" indent="0" algn="l" defTabSz="914400" rtl="0" eaLnBrk="1" latinLnBrk="0" hangingPunct="1">
              <a:lnSpc>
                <a:spcPct val="150000"/>
              </a:lnSpc>
              <a:spcBef>
                <a:spcPts val="500"/>
              </a:spcBef>
              <a:buClr>
                <a:schemeClr val="accent2"/>
              </a:buClr>
              <a:buFont typeface="Wingdings" panose="05000000000000000000" pitchFamily="2" charset="2"/>
              <a:buNone/>
              <a:defRPr sz="1600" b="1" kern="1200" spc="150" baseline="0">
                <a:solidFill>
                  <a:schemeClr val="tx1"/>
                </a:solidFill>
                <a:latin typeface="+mn-lt"/>
                <a:ea typeface="Meiryo UI" panose="020B0604030504040204" pitchFamily="34" charset="-128"/>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Total honey production year over year</a:t>
            </a:r>
          </a:p>
        </p:txBody>
      </p:sp>
      <p:sp>
        <p:nvSpPr>
          <p:cNvPr id="10" name="Content Placeholder 5">
            <a:extLst>
              <a:ext uri="{FF2B5EF4-FFF2-40B4-BE49-F238E27FC236}">
                <a16:creationId xmlns:a16="http://schemas.microsoft.com/office/drawing/2014/main" id="{2C0CFA90-FBC2-9D1E-8B0B-DAC1E212733E}"/>
              </a:ext>
            </a:extLst>
          </p:cNvPr>
          <p:cNvSpPr txBox="1">
            <a:spLocks/>
          </p:cNvSpPr>
          <p:nvPr/>
        </p:nvSpPr>
        <p:spPr>
          <a:xfrm>
            <a:off x="421506" y="5245768"/>
            <a:ext cx="11348988" cy="1309265"/>
          </a:xfrm>
          <a:prstGeom prst="rect">
            <a:avLst/>
          </a:prstGeom>
        </p:spPr>
        <p:txBody>
          <a:bodyPr/>
          <a:lstStyle>
            <a:lvl1pPr marL="228600" indent="-228600" algn="l" defTabSz="914400" rtl="0" eaLnBrk="1" latinLnBrk="0" hangingPunct="1">
              <a:lnSpc>
                <a:spcPct val="150000"/>
              </a:lnSpc>
              <a:spcBef>
                <a:spcPts val="1500"/>
              </a:spcBef>
              <a:buClr>
                <a:schemeClr val="accent2"/>
              </a:buClr>
              <a:buFont typeface="Wingdings" panose="05000000000000000000" pitchFamily="2" charset="2"/>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500"/>
              </a:spcBef>
              <a:buClr>
                <a:schemeClr val="accent2"/>
              </a:buClr>
              <a:buFont typeface="Wingdings" panose="05000000000000000000" pitchFamily="2" charset="2"/>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800" dirty="0">
                <a:latin typeface="Calibri" panose="020F0502020204030204" pitchFamily="34" charset="0"/>
                <a:ea typeface="Yu Mincho" panose="02020400000000000000" pitchFamily="18" charset="-128"/>
                <a:cs typeface="Times New Roman" panose="02020603050405020304" pitchFamily="18" charset="0"/>
              </a:rPr>
              <a:t>Since 2018, the production of honey decreased in 2022 by 18.62% over the four year timespan, while the average cost increased by 26.91% nationwide.</a:t>
            </a:r>
            <a:endParaRPr lang="en-US" dirty="0"/>
          </a:p>
        </p:txBody>
      </p:sp>
    </p:spTree>
    <p:extLst>
      <p:ext uri="{BB962C8B-B14F-4D97-AF65-F5344CB8AC3E}">
        <p14:creationId xmlns:p14="http://schemas.microsoft.com/office/powerpoint/2010/main" val="1903291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284A-573D-46BB-8DDB-1E198A12A19F}"/>
              </a:ext>
            </a:extLst>
          </p:cNvPr>
          <p:cNvSpPr>
            <a:spLocks noGrp="1"/>
          </p:cNvSpPr>
          <p:nvPr>
            <p:ph type="title"/>
          </p:nvPr>
        </p:nvSpPr>
        <p:spPr/>
        <p:txBody>
          <a:bodyPr/>
          <a:lstStyle/>
          <a:p>
            <a:r>
              <a:rPr lang="en-US" dirty="0"/>
              <a:t>Question 2. Regional and State Production</a:t>
            </a:r>
          </a:p>
        </p:txBody>
      </p:sp>
      <p:pic>
        <p:nvPicPr>
          <p:cNvPr id="4" name="Picture 3">
            <a:extLst>
              <a:ext uri="{FF2B5EF4-FFF2-40B4-BE49-F238E27FC236}">
                <a16:creationId xmlns:a16="http://schemas.microsoft.com/office/drawing/2014/main" id="{7720C92F-5D61-1FF8-EADB-361CEAE78E5F}"/>
              </a:ext>
            </a:extLst>
          </p:cNvPr>
          <p:cNvPicPr>
            <a:picLocks noChangeAspect="1"/>
          </p:cNvPicPr>
          <p:nvPr/>
        </p:nvPicPr>
        <p:blipFill>
          <a:blip r:embed="rId2"/>
          <a:srcRect/>
          <a:stretch/>
        </p:blipFill>
        <p:spPr>
          <a:xfrm>
            <a:off x="550879" y="2150737"/>
            <a:ext cx="5111221" cy="2810754"/>
          </a:xfrm>
          <a:prstGeom prst="rect">
            <a:avLst/>
          </a:prstGeom>
        </p:spPr>
      </p:pic>
      <p:pic>
        <p:nvPicPr>
          <p:cNvPr id="5" name="Picture 4">
            <a:extLst>
              <a:ext uri="{FF2B5EF4-FFF2-40B4-BE49-F238E27FC236}">
                <a16:creationId xmlns:a16="http://schemas.microsoft.com/office/drawing/2014/main" id="{35123253-1C08-1DF8-992A-9164F79B320A}"/>
              </a:ext>
            </a:extLst>
          </p:cNvPr>
          <p:cNvPicPr>
            <a:picLocks noChangeAspect="1"/>
          </p:cNvPicPr>
          <p:nvPr/>
        </p:nvPicPr>
        <p:blipFill>
          <a:blip r:embed="rId3"/>
          <a:srcRect/>
          <a:stretch/>
        </p:blipFill>
        <p:spPr>
          <a:xfrm>
            <a:off x="6642509" y="2168003"/>
            <a:ext cx="5079824" cy="2793488"/>
          </a:xfrm>
          <a:prstGeom prst="rect">
            <a:avLst/>
          </a:prstGeom>
        </p:spPr>
      </p:pic>
      <p:sp>
        <p:nvSpPr>
          <p:cNvPr id="6" name="Text Placeholder 9">
            <a:extLst>
              <a:ext uri="{FF2B5EF4-FFF2-40B4-BE49-F238E27FC236}">
                <a16:creationId xmlns:a16="http://schemas.microsoft.com/office/drawing/2014/main" id="{C2846B52-3005-E8EC-8CD6-C6DDF278EE12}"/>
              </a:ext>
            </a:extLst>
          </p:cNvPr>
          <p:cNvSpPr txBox="1">
            <a:spLocks/>
          </p:cNvSpPr>
          <p:nvPr/>
        </p:nvSpPr>
        <p:spPr>
          <a:xfrm>
            <a:off x="585166" y="1594671"/>
            <a:ext cx="5042646" cy="574600"/>
          </a:xfrm>
          <a:prstGeom prst="rect">
            <a:avLst/>
          </a:prstGeom>
        </p:spPr>
        <p:txBody>
          <a:bodyPr vert="horz" lIns="91440" tIns="45720" rIns="91440" bIns="45720" rtlCol="0" anchor="ctr">
            <a:normAutofit fontScale="62500" lnSpcReduction="20000"/>
          </a:bodyPr>
          <a:lstStyle>
            <a:lvl1pPr marL="0" indent="0" algn="l" defTabSz="914400" rtl="0" eaLnBrk="1" latinLnBrk="0" hangingPunct="1">
              <a:lnSpc>
                <a:spcPct val="150000"/>
              </a:lnSpc>
              <a:spcBef>
                <a:spcPts val="1500"/>
              </a:spcBef>
              <a:buClr>
                <a:schemeClr val="accent2"/>
              </a:buClr>
              <a:buFont typeface="Wingdings" panose="05000000000000000000" pitchFamily="2" charset="2"/>
              <a:buNone/>
              <a:defRPr sz="1800" b="1" i="0" kern="1200" cap="all" spc="150" baseline="0">
                <a:solidFill>
                  <a:schemeClr val="tx2"/>
                </a:solidFill>
                <a:latin typeface="+mj-lt"/>
                <a:ea typeface="Meiryo UI" panose="020B0604030504040204" pitchFamily="34" charset="-128"/>
                <a:cs typeface="+mn-cs"/>
              </a:defRPr>
            </a:lvl1pPr>
            <a:lvl2pPr marL="457200" indent="0" algn="l" defTabSz="914400" rtl="0" eaLnBrk="1" latinLnBrk="0" hangingPunct="1">
              <a:lnSpc>
                <a:spcPct val="150000"/>
              </a:lnSpc>
              <a:spcBef>
                <a:spcPts val="500"/>
              </a:spcBef>
              <a:buClr>
                <a:schemeClr val="accent2"/>
              </a:buClr>
              <a:buFont typeface="Wingdings" panose="05000000000000000000" pitchFamily="2" charset="2"/>
              <a:buNone/>
              <a:defRPr sz="2000" b="1" kern="1200" spc="150" baseline="0">
                <a:solidFill>
                  <a:schemeClr val="tx1"/>
                </a:solidFill>
                <a:latin typeface="+mn-lt"/>
                <a:ea typeface="Meiryo UI" panose="020B0604030504040204" pitchFamily="34" charset="-128"/>
                <a:cs typeface="+mn-cs"/>
              </a:defRPr>
            </a:lvl2pPr>
            <a:lvl3pPr marL="914400" indent="0" algn="l" defTabSz="914400" rtl="0" eaLnBrk="1" latinLnBrk="0" hangingPunct="1">
              <a:lnSpc>
                <a:spcPct val="150000"/>
              </a:lnSpc>
              <a:spcBef>
                <a:spcPts val="500"/>
              </a:spcBef>
              <a:buClr>
                <a:schemeClr val="accent2"/>
              </a:buClr>
              <a:buFont typeface="Wingdings" panose="05000000000000000000" pitchFamily="2" charset="2"/>
              <a:buNone/>
              <a:defRPr sz="1800" b="1" kern="1200" spc="150" baseline="0">
                <a:solidFill>
                  <a:schemeClr val="tx1"/>
                </a:solidFill>
                <a:latin typeface="+mn-lt"/>
                <a:ea typeface="Meiryo UI" panose="020B0604030504040204" pitchFamily="34" charset="-128"/>
                <a:cs typeface="+mn-cs"/>
              </a:defRPr>
            </a:lvl3pPr>
            <a:lvl4pPr marL="1371600" indent="0" algn="l" defTabSz="914400" rtl="0" eaLnBrk="1" latinLnBrk="0" hangingPunct="1">
              <a:lnSpc>
                <a:spcPct val="150000"/>
              </a:lnSpc>
              <a:spcBef>
                <a:spcPts val="500"/>
              </a:spcBef>
              <a:buClr>
                <a:schemeClr val="accent2"/>
              </a:buClr>
              <a:buFont typeface="Wingdings" panose="05000000000000000000" pitchFamily="2" charset="2"/>
              <a:buNone/>
              <a:defRPr sz="1600" b="1" kern="1200" spc="150" baseline="0">
                <a:solidFill>
                  <a:schemeClr val="tx1"/>
                </a:solidFill>
                <a:latin typeface="+mn-lt"/>
                <a:ea typeface="Meiryo UI" panose="020B0604030504040204" pitchFamily="34" charset="-128"/>
                <a:cs typeface="+mn-cs"/>
              </a:defRPr>
            </a:lvl4pPr>
            <a:lvl5pPr marL="1828800" indent="0" algn="l" defTabSz="914400" rtl="0" eaLnBrk="1" latinLnBrk="0" hangingPunct="1">
              <a:lnSpc>
                <a:spcPct val="150000"/>
              </a:lnSpc>
              <a:spcBef>
                <a:spcPts val="500"/>
              </a:spcBef>
              <a:buClr>
                <a:schemeClr val="accent2"/>
              </a:buClr>
              <a:buFont typeface="Wingdings" panose="05000000000000000000" pitchFamily="2" charset="2"/>
              <a:buNone/>
              <a:defRPr sz="1600" b="1" kern="1200" spc="150" baseline="0">
                <a:solidFill>
                  <a:schemeClr val="tx1"/>
                </a:solidFill>
                <a:latin typeface="+mn-lt"/>
                <a:ea typeface="Meiryo UI" panose="020B0604030504040204" pitchFamily="34" charset="-128"/>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Total Honey Production by region 2018 - 2022</a:t>
            </a:r>
          </a:p>
        </p:txBody>
      </p:sp>
      <p:sp>
        <p:nvSpPr>
          <p:cNvPr id="9" name="Text Placeholder 9">
            <a:extLst>
              <a:ext uri="{FF2B5EF4-FFF2-40B4-BE49-F238E27FC236}">
                <a16:creationId xmlns:a16="http://schemas.microsoft.com/office/drawing/2014/main" id="{FA1F73F6-C4F0-2C86-F96A-5C0AB4E950CB}"/>
              </a:ext>
            </a:extLst>
          </p:cNvPr>
          <p:cNvSpPr txBox="1">
            <a:spLocks/>
          </p:cNvSpPr>
          <p:nvPr/>
        </p:nvSpPr>
        <p:spPr>
          <a:xfrm>
            <a:off x="6661097" y="1609195"/>
            <a:ext cx="5042646" cy="574600"/>
          </a:xfrm>
          <a:prstGeom prst="rect">
            <a:avLst/>
          </a:prstGeom>
        </p:spPr>
        <p:txBody>
          <a:bodyPr vert="horz" lIns="91440" tIns="45720" rIns="91440" bIns="45720" rtlCol="0" anchor="ctr">
            <a:normAutofit fontScale="62500" lnSpcReduction="20000"/>
          </a:bodyPr>
          <a:lstStyle>
            <a:lvl1pPr marL="0" indent="0" algn="l" defTabSz="914400" rtl="0" eaLnBrk="1" latinLnBrk="0" hangingPunct="1">
              <a:lnSpc>
                <a:spcPct val="150000"/>
              </a:lnSpc>
              <a:spcBef>
                <a:spcPts val="1500"/>
              </a:spcBef>
              <a:buClr>
                <a:schemeClr val="accent2"/>
              </a:buClr>
              <a:buFont typeface="Wingdings" panose="05000000000000000000" pitchFamily="2" charset="2"/>
              <a:buNone/>
              <a:defRPr sz="1800" b="1" i="0" kern="1200" cap="all" spc="150" baseline="0">
                <a:solidFill>
                  <a:schemeClr val="tx2"/>
                </a:solidFill>
                <a:latin typeface="+mj-lt"/>
                <a:ea typeface="Meiryo UI" panose="020B0604030504040204" pitchFamily="34" charset="-128"/>
                <a:cs typeface="+mn-cs"/>
              </a:defRPr>
            </a:lvl1pPr>
            <a:lvl2pPr marL="457200" indent="0" algn="l" defTabSz="914400" rtl="0" eaLnBrk="1" latinLnBrk="0" hangingPunct="1">
              <a:lnSpc>
                <a:spcPct val="150000"/>
              </a:lnSpc>
              <a:spcBef>
                <a:spcPts val="500"/>
              </a:spcBef>
              <a:buClr>
                <a:schemeClr val="accent2"/>
              </a:buClr>
              <a:buFont typeface="Wingdings" panose="05000000000000000000" pitchFamily="2" charset="2"/>
              <a:buNone/>
              <a:defRPr sz="2000" b="1" kern="1200" spc="150" baseline="0">
                <a:solidFill>
                  <a:schemeClr val="tx1"/>
                </a:solidFill>
                <a:latin typeface="+mn-lt"/>
                <a:ea typeface="Meiryo UI" panose="020B0604030504040204" pitchFamily="34" charset="-128"/>
                <a:cs typeface="+mn-cs"/>
              </a:defRPr>
            </a:lvl2pPr>
            <a:lvl3pPr marL="914400" indent="0" algn="l" defTabSz="914400" rtl="0" eaLnBrk="1" latinLnBrk="0" hangingPunct="1">
              <a:lnSpc>
                <a:spcPct val="150000"/>
              </a:lnSpc>
              <a:spcBef>
                <a:spcPts val="500"/>
              </a:spcBef>
              <a:buClr>
                <a:schemeClr val="accent2"/>
              </a:buClr>
              <a:buFont typeface="Wingdings" panose="05000000000000000000" pitchFamily="2" charset="2"/>
              <a:buNone/>
              <a:defRPr sz="1800" b="1" kern="1200" spc="150" baseline="0">
                <a:solidFill>
                  <a:schemeClr val="tx1"/>
                </a:solidFill>
                <a:latin typeface="+mn-lt"/>
                <a:ea typeface="Meiryo UI" panose="020B0604030504040204" pitchFamily="34" charset="-128"/>
                <a:cs typeface="+mn-cs"/>
              </a:defRPr>
            </a:lvl3pPr>
            <a:lvl4pPr marL="1371600" indent="0" algn="l" defTabSz="914400" rtl="0" eaLnBrk="1" latinLnBrk="0" hangingPunct="1">
              <a:lnSpc>
                <a:spcPct val="150000"/>
              </a:lnSpc>
              <a:spcBef>
                <a:spcPts val="500"/>
              </a:spcBef>
              <a:buClr>
                <a:schemeClr val="accent2"/>
              </a:buClr>
              <a:buFont typeface="Wingdings" panose="05000000000000000000" pitchFamily="2" charset="2"/>
              <a:buNone/>
              <a:defRPr sz="1600" b="1" kern="1200" spc="150" baseline="0">
                <a:solidFill>
                  <a:schemeClr val="tx1"/>
                </a:solidFill>
                <a:latin typeface="+mn-lt"/>
                <a:ea typeface="Meiryo UI" panose="020B0604030504040204" pitchFamily="34" charset="-128"/>
                <a:cs typeface="+mn-cs"/>
              </a:defRPr>
            </a:lvl4pPr>
            <a:lvl5pPr marL="1828800" indent="0" algn="l" defTabSz="914400" rtl="0" eaLnBrk="1" latinLnBrk="0" hangingPunct="1">
              <a:lnSpc>
                <a:spcPct val="150000"/>
              </a:lnSpc>
              <a:spcBef>
                <a:spcPts val="500"/>
              </a:spcBef>
              <a:buClr>
                <a:schemeClr val="accent2"/>
              </a:buClr>
              <a:buFont typeface="Wingdings" panose="05000000000000000000" pitchFamily="2" charset="2"/>
              <a:buNone/>
              <a:defRPr sz="1600" b="1" kern="1200" spc="150" baseline="0">
                <a:solidFill>
                  <a:schemeClr val="tx1"/>
                </a:solidFill>
                <a:latin typeface="+mn-lt"/>
                <a:ea typeface="Meiryo UI" panose="020B0604030504040204" pitchFamily="34" charset="-128"/>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Total Honey Production by State 2018 - 2022</a:t>
            </a:r>
          </a:p>
        </p:txBody>
      </p:sp>
      <p:sp>
        <p:nvSpPr>
          <p:cNvPr id="10" name="Content Placeholder 5">
            <a:extLst>
              <a:ext uri="{FF2B5EF4-FFF2-40B4-BE49-F238E27FC236}">
                <a16:creationId xmlns:a16="http://schemas.microsoft.com/office/drawing/2014/main" id="{2C0CFA90-FBC2-9D1E-8B0B-DAC1E212733E}"/>
              </a:ext>
            </a:extLst>
          </p:cNvPr>
          <p:cNvSpPr txBox="1">
            <a:spLocks/>
          </p:cNvSpPr>
          <p:nvPr/>
        </p:nvSpPr>
        <p:spPr>
          <a:xfrm>
            <a:off x="421506" y="5245768"/>
            <a:ext cx="11348988" cy="1309265"/>
          </a:xfrm>
          <a:prstGeom prst="rect">
            <a:avLst/>
          </a:prstGeom>
        </p:spPr>
        <p:txBody>
          <a:bodyPr/>
          <a:lstStyle>
            <a:lvl1pPr marL="228600" indent="-228600" algn="l" defTabSz="914400" rtl="0" eaLnBrk="1" latinLnBrk="0" hangingPunct="1">
              <a:lnSpc>
                <a:spcPct val="150000"/>
              </a:lnSpc>
              <a:spcBef>
                <a:spcPts val="1500"/>
              </a:spcBef>
              <a:buClr>
                <a:schemeClr val="accent2"/>
              </a:buClr>
              <a:buFont typeface="Wingdings" panose="05000000000000000000" pitchFamily="2" charset="2"/>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500"/>
              </a:spcBef>
              <a:buClr>
                <a:schemeClr val="accent2"/>
              </a:buClr>
              <a:buFont typeface="Wingdings" panose="05000000000000000000" pitchFamily="2" charset="2"/>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800" dirty="0">
                <a:effectLst/>
                <a:latin typeface="Calibri" panose="020F0502020204030204" pitchFamily="34" charset="0"/>
                <a:ea typeface="Yu Mincho" panose="02020400000000000000" pitchFamily="18" charset="-128"/>
                <a:cs typeface="Times New Roman" panose="02020603050405020304" pitchFamily="18" charset="0"/>
              </a:rPr>
              <a:t>The West North Central region was the largest regional producers of honey. North Dakota, producing 171,535,000 lbs., and South Dakota, producing 65,835,000 lbs., are the largest producers of honey among the states.</a:t>
            </a:r>
            <a:endParaRPr lang="en-US" dirty="0"/>
          </a:p>
        </p:txBody>
      </p:sp>
    </p:spTree>
    <p:extLst>
      <p:ext uri="{BB962C8B-B14F-4D97-AF65-F5344CB8AC3E}">
        <p14:creationId xmlns:p14="http://schemas.microsoft.com/office/powerpoint/2010/main" val="3567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284A-573D-46BB-8DDB-1E198A12A19F}"/>
              </a:ext>
            </a:extLst>
          </p:cNvPr>
          <p:cNvSpPr>
            <a:spLocks noGrp="1"/>
          </p:cNvSpPr>
          <p:nvPr>
            <p:ph type="title"/>
          </p:nvPr>
        </p:nvSpPr>
        <p:spPr/>
        <p:txBody>
          <a:bodyPr/>
          <a:lstStyle/>
          <a:p>
            <a:r>
              <a:rPr lang="en-US" dirty="0"/>
              <a:t>Question 3. Effects of Colony Collapse Disorder</a:t>
            </a:r>
          </a:p>
        </p:txBody>
      </p:sp>
      <p:pic>
        <p:nvPicPr>
          <p:cNvPr id="4" name="Picture 3">
            <a:extLst>
              <a:ext uri="{FF2B5EF4-FFF2-40B4-BE49-F238E27FC236}">
                <a16:creationId xmlns:a16="http://schemas.microsoft.com/office/drawing/2014/main" id="{7720C92F-5D61-1FF8-EADB-361CEAE78E5F}"/>
              </a:ext>
            </a:extLst>
          </p:cNvPr>
          <p:cNvPicPr>
            <a:picLocks noChangeAspect="1"/>
          </p:cNvPicPr>
          <p:nvPr/>
        </p:nvPicPr>
        <p:blipFill>
          <a:blip r:embed="rId2"/>
          <a:srcRect/>
          <a:stretch/>
        </p:blipFill>
        <p:spPr>
          <a:xfrm>
            <a:off x="550878" y="2183795"/>
            <a:ext cx="5111221" cy="2734180"/>
          </a:xfrm>
          <a:prstGeom prst="rect">
            <a:avLst/>
          </a:prstGeom>
        </p:spPr>
      </p:pic>
      <p:pic>
        <p:nvPicPr>
          <p:cNvPr id="5" name="Picture 4">
            <a:extLst>
              <a:ext uri="{FF2B5EF4-FFF2-40B4-BE49-F238E27FC236}">
                <a16:creationId xmlns:a16="http://schemas.microsoft.com/office/drawing/2014/main" id="{35123253-1C08-1DF8-992A-9164F79B320A}"/>
              </a:ext>
            </a:extLst>
          </p:cNvPr>
          <p:cNvPicPr>
            <a:picLocks noChangeAspect="1"/>
          </p:cNvPicPr>
          <p:nvPr/>
        </p:nvPicPr>
        <p:blipFill>
          <a:blip r:embed="rId3"/>
          <a:srcRect/>
          <a:stretch/>
        </p:blipFill>
        <p:spPr>
          <a:xfrm>
            <a:off x="6529902" y="2211263"/>
            <a:ext cx="5079824" cy="2706712"/>
          </a:xfrm>
          <a:prstGeom prst="rect">
            <a:avLst/>
          </a:prstGeom>
        </p:spPr>
      </p:pic>
      <p:sp>
        <p:nvSpPr>
          <p:cNvPr id="6" name="Text Placeholder 9">
            <a:extLst>
              <a:ext uri="{FF2B5EF4-FFF2-40B4-BE49-F238E27FC236}">
                <a16:creationId xmlns:a16="http://schemas.microsoft.com/office/drawing/2014/main" id="{C2846B52-3005-E8EC-8CD6-C6DDF278EE12}"/>
              </a:ext>
            </a:extLst>
          </p:cNvPr>
          <p:cNvSpPr txBox="1">
            <a:spLocks/>
          </p:cNvSpPr>
          <p:nvPr/>
        </p:nvSpPr>
        <p:spPr>
          <a:xfrm>
            <a:off x="585166" y="1594671"/>
            <a:ext cx="5042646" cy="574600"/>
          </a:xfrm>
          <a:prstGeom prst="rect">
            <a:avLst/>
          </a:prstGeom>
        </p:spPr>
        <p:txBody>
          <a:bodyPr vert="horz" lIns="91440" tIns="45720" rIns="91440" bIns="45720" rtlCol="0" anchor="ctr">
            <a:normAutofit/>
          </a:bodyPr>
          <a:lstStyle>
            <a:lvl1pPr marL="0" indent="0" algn="l" defTabSz="914400" rtl="0" eaLnBrk="1" latinLnBrk="0" hangingPunct="1">
              <a:lnSpc>
                <a:spcPct val="150000"/>
              </a:lnSpc>
              <a:spcBef>
                <a:spcPts val="1500"/>
              </a:spcBef>
              <a:buClr>
                <a:schemeClr val="accent2"/>
              </a:buClr>
              <a:buFont typeface="Wingdings" panose="05000000000000000000" pitchFamily="2" charset="2"/>
              <a:buNone/>
              <a:defRPr sz="1800" b="1" i="0" kern="1200" cap="all" spc="150" baseline="0">
                <a:solidFill>
                  <a:schemeClr val="tx2"/>
                </a:solidFill>
                <a:latin typeface="+mj-lt"/>
                <a:ea typeface="Meiryo UI" panose="020B0604030504040204" pitchFamily="34" charset="-128"/>
                <a:cs typeface="+mn-cs"/>
              </a:defRPr>
            </a:lvl1pPr>
            <a:lvl2pPr marL="457200" indent="0" algn="l" defTabSz="914400" rtl="0" eaLnBrk="1" latinLnBrk="0" hangingPunct="1">
              <a:lnSpc>
                <a:spcPct val="150000"/>
              </a:lnSpc>
              <a:spcBef>
                <a:spcPts val="500"/>
              </a:spcBef>
              <a:buClr>
                <a:schemeClr val="accent2"/>
              </a:buClr>
              <a:buFont typeface="Wingdings" panose="05000000000000000000" pitchFamily="2" charset="2"/>
              <a:buNone/>
              <a:defRPr sz="2000" b="1" kern="1200" spc="150" baseline="0">
                <a:solidFill>
                  <a:schemeClr val="tx1"/>
                </a:solidFill>
                <a:latin typeface="+mn-lt"/>
                <a:ea typeface="Meiryo UI" panose="020B0604030504040204" pitchFamily="34" charset="-128"/>
                <a:cs typeface="+mn-cs"/>
              </a:defRPr>
            </a:lvl2pPr>
            <a:lvl3pPr marL="914400" indent="0" algn="l" defTabSz="914400" rtl="0" eaLnBrk="1" latinLnBrk="0" hangingPunct="1">
              <a:lnSpc>
                <a:spcPct val="150000"/>
              </a:lnSpc>
              <a:spcBef>
                <a:spcPts val="500"/>
              </a:spcBef>
              <a:buClr>
                <a:schemeClr val="accent2"/>
              </a:buClr>
              <a:buFont typeface="Wingdings" panose="05000000000000000000" pitchFamily="2" charset="2"/>
              <a:buNone/>
              <a:defRPr sz="1800" b="1" kern="1200" spc="150" baseline="0">
                <a:solidFill>
                  <a:schemeClr val="tx1"/>
                </a:solidFill>
                <a:latin typeface="+mn-lt"/>
                <a:ea typeface="Meiryo UI" panose="020B0604030504040204" pitchFamily="34" charset="-128"/>
                <a:cs typeface="+mn-cs"/>
              </a:defRPr>
            </a:lvl3pPr>
            <a:lvl4pPr marL="1371600" indent="0" algn="l" defTabSz="914400" rtl="0" eaLnBrk="1" latinLnBrk="0" hangingPunct="1">
              <a:lnSpc>
                <a:spcPct val="150000"/>
              </a:lnSpc>
              <a:spcBef>
                <a:spcPts val="500"/>
              </a:spcBef>
              <a:buClr>
                <a:schemeClr val="accent2"/>
              </a:buClr>
              <a:buFont typeface="Wingdings" panose="05000000000000000000" pitchFamily="2" charset="2"/>
              <a:buNone/>
              <a:defRPr sz="1600" b="1" kern="1200" spc="150" baseline="0">
                <a:solidFill>
                  <a:schemeClr val="tx1"/>
                </a:solidFill>
                <a:latin typeface="+mn-lt"/>
                <a:ea typeface="Meiryo UI" panose="020B0604030504040204" pitchFamily="34" charset="-128"/>
                <a:cs typeface="+mn-cs"/>
              </a:defRPr>
            </a:lvl4pPr>
            <a:lvl5pPr marL="1828800" indent="0" algn="l" defTabSz="914400" rtl="0" eaLnBrk="1" latinLnBrk="0" hangingPunct="1">
              <a:lnSpc>
                <a:spcPct val="150000"/>
              </a:lnSpc>
              <a:spcBef>
                <a:spcPts val="500"/>
              </a:spcBef>
              <a:buClr>
                <a:schemeClr val="accent2"/>
              </a:buClr>
              <a:buFont typeface="Wingdings" panose="05000000000000000000" pitchFamily="2" charset="2"/>
              <a:buNone/>
              <a:defRPr sz="1600" b="1" kern="1200" spc="150" baseline="0">
                <a:solidFill>
                  <a:schemeClr val="tx1"/>
                </a:solidFill>
                <a:latin typeface="+mn-lt"/>
                <a:ea typeface="Meiryo UI" panose="020B0604030504040204" pitchFamily="34" charset="-128"/>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Total Colonies year over year</a:t>
            </a:r>
          </a:p>
        </p:txBody>
      </p:sp>
      <p:sp>
        <p:nvSpPr>
          <p:cNvPr id="9" name="Text Placeholder 9">
            <a:extLst>
              <a:ext uri="{FF2B5EF4-FFF2-40B4-BE49-F238E27FC236}">
                <a16:creationId xmlns:a16="http://schemas.microsoft.com/office/drawing/2014/main" id="{FA1F73F6-C4F0-2C86-F96A-5C0AB4E950CB}"/>
              </a:ext>
            </a:extLst>
          </p:cNvPr>
          <p:cNvSpPr txBox="1">
            <a:spLocks/>
          </p:cNvSpPr>
          <p:nvPr/>
        </p:nvSpPr>
        <p:spPr>
          <a:xfrm>
            <a:off x="6661097" y="1609195"/>
            <a:ext cx="5042646" cy="574600"/>
          </a:xfrm>
          <a:prstGeom prst="rect">
            <a:avLst/>
          </a:prstGeom>
        </p:spPr>
        <p:txBody>
          <a:bodyPr vert="horz" lIns="91440" tIns="45720" rIns="91440" bIns="45720" rtlCol="0" anchor="ctr">
            <a:normAutofit fontScale="62500" lnSpcReduction="20000"/>
          </a:bodyPr>
          <a:lstStyle>
            <a:lvl1pPr marL="0" indent="0" algn="l" defTabSz="914400" rtl="0" eaLnBrk="1" latinLnBrk="0" hangingPunct="1">
              <a:lnSpc>
                <a:spcPct val="150000"/>
              </a:lnSpc>
              <a:spcBef>
                <a:spcPts val="1500"/>
              </a:spcBef>
              <a:buClr>
                <a:schemeClr val="accent2"/>
              </a:buClr>
              <a:buFont typeface="Wingdings" panose="05000000000000000000" pitchFamily="2" charset="2"/>
              <a:buNone/>
              <a:defRPr sz="1800" b="1" i="0" kern="1200" cap="all" spc="150" baseline="0">
                <a:solidFill>
                  <a:schemeClr val="tx2"/>
                </a:solidFill>
                <a:latin typeface="+mj-lt"/>
                <a:ea typeface="Meiryo UI" panose="020B0604030504040204" pitchFamily="34" charset="-128"/>
                <a:cs typeface="+mn-cs"/>
              </a:defRPr>
            </a:lvl1pPr>
            <a:lvl2pPr marL="457200" indent="0" algn="l" defTabSz="914400" rtl="0" eaLnBrk="1" latinLnBrk="0" hangingPunct="1">
              <a:lnSpc>
                <a:spcPct val="150000"/>
              </a:lnSpc>
              <a:spcBef>
                <a:spcPts val="500"/>
              </a:spcBef>
              <a:buClr>
                <a:schemeClr val="accent2"/>
              </a:buClr>
              <a:buFont typeface="Wingdings" panose="05000000000000000000" pitchFamily="2" charset="2"/>
              <a:buNone/>
              <a:defRPr sz="2000" b="1" kern="1200" spc="150" baseline="0">
                <a:solidFill>
                  <a:schemeClr val="tx1"/>
                </a:solidFill>
                <a:latin typeface="+mn-lt"/>
                <a:ea typeface="Meiryo UI" panose="020B0604030504040204" pitchFamily="34" charset="-128"/>
                <a:cs typeface="+mn-cs"/>
              </a:defRPr>
            </a:lvl2pPr>
            <a:lvl3pPr marL="914400" indent="0" algn="l" defTabSz="914400" rtl="0" eaLnBrk="1" latinLnBrk="0" hangingPunct="1">
              <a:lnSpc>
                <a:spcPct val="150000"/>
              </a:lnSpc>
              <a:spcBef>
                <a:spcPts val="500"/>
              </a:spcBef>
              <a:buClr>
                <a:schemeClr val="accent2"/>
              </a:buClr>
              <a:buFont typeface="Wingdings" panose="05000000000000000000" pitchFamily="2" charset="2"/>
              <a:buNone/>
              <a:defRPr sz="1800" b="1" kern="1200" spc="150" baseline="0">
                <a:solidFill>
                  <a:schemeClr val="tx1"/>
                </a:solidFill>
                <a:latin typeface="+mn-lt"/>
                <a:ea typeface="Meiryo UI" panose="020B0604030504040204" pitchFamily="34" charset="-128"/>
                <a:cs typeface="+mn-cs"/>
              </a:defRPr>
            </a:lvl3pPr>
            <a:lvl4pPr marL="1371600" indent="0" algn="l" defTabSz="914400" rtl="0" eaLnBrk="1" latinLnBrk="0" hangingPunct="1">
              <a:lnSpc>
                <a:spcPct val="150000"/>
              </a:lnSpc>
              <a:spcBef>
                <a:spcPts val="500"/>
              </a:spcBef>
              <a:buClr>
                <a:schemeClr val="accent2"/>
              </a:buClr>
              <a:buFont typeface="Wingdings" panose="05000000000000000000" pitchFamily="2" charset="2"/>
              <a:buNone/>
              <a:defRPr sz="1600" b="1" kern="1200" spc="150" baseline="0">
                <a:solidFill>
                  <a:schemeClr val="tx1"/>
                </a:solidFill>
                <a:latin typeface="+mn-lt"/>
                <a:ea typeface="Meiryo UI" panose="020B0604030504040204" pitchFamily="34" charset="-128"/>
                <a:cs typeface="+mn-cs"/>
              </a:defRPr>
            </a:lvl4pPr>
            <a:lvl5pPr marL="1828800" indent="0" algn="l" defTabSz="914400" rtl="0" eaLnBrk="1" latinLnBrk="0" hangingPunct="1">
              <a:lnSpc>
                <a:spcPct val="150000"/>
              </a:lnSpc>
              <a:spcBef>
                <a:spcPts val="500"/>
              </a:spcBef>
              <a:buClr>
                <a:schemeClr val="accent2"/>
              </a:buClr>
              <a:buFont typeface="Wingdings" panose="05000000000000000000" pitchFamily="2" charset="2"/>
              <a:buNone/>
              <a:defRPr sz="1600" b="1" kern="1200" spc="150" baseline="0">
                <a:solidFill>
                  <a:schemeClr val="tx1"/>
                </a:solidFill>
                <a:latin typeface="+mn-lt"/>
                <a:ea typeface="Meiryo UI" panose="020B0604030504040204" pitchFamily="34" charset="-128"/>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Colony collapse disorder year over year*</a:t>
            </a:r>
          </a:p>
        </p:txBody>
      </p:sp>
      <p:sp>
        <p:nvSpPr>
          <p:cNvPr id="10" name="Content Placeholder 5">
            <a:extLst>
              <a:ext uri="{FF2B5EF4-FFF2-40B4-BE49-F238E27FC236}">
                <a16:creationId xmlns:a16="http://schemas.microsoft.com/office/drawing/2014/main" id="{2C0CFA90-FBC2-9D1E-8B0B-DAC1E212733E}"/>
              </a:ext>
            </a:extLst>
          </p:cNvPr>
          <p:cNvSpPr txBox="1">
            <a:spLocks/>
          </p:cNvSpPr>
          <p:nvPr/>
        </p:nvSpPr>
        <p:spPr>
          <a:xfrm>
            <a:off x="421506" y="5245769"/>
            <a:ext cx="11348988" cy="905650"/>
          </a:xfrm>
          <a:prstGeom prst="rect">
            <a:avLst/>
          </a:prstGeom>
        </p:spPr>
        <p:txBody>
          <a:bodyPr/>
          <a:lstStyle>
            <a:lvl1pPr marL="228600" indent="-228600" algn="l" defTabSz="914400" rtl="0" eaLnBrk="1" latinLnBrk="0" hangingPunct="1">
              <a:lnSpc>
                <a:spcPct val="150000"/>
              </a:lnSpc>
              <a:spcBef>
                <a:spcPts val="1500"/>
              </a:spcBef>
              <a:buClr>
                <a:schemeClr val="accent2"/>
              </a:buClr>
              <a:buFont typeface="Wingdings" panose="05000000000000000000" pitchFamily="2" charset="2"/>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500"/>
              </a:spcBef>
              <a:buClr>
                <a:schemeClr val="accent2"/>
              </a:buClr>
              <a:buFont typeface="Wingdings" panose="05000000000000000000" pitchFamily="2" charset="2"/>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sz="1800" dirty="0">
                <a:effectLst/>
                <a:latin typeface="Calibri" panose="020F0502020204030204" pitchFamily="34" charset="0"/>
                <a:ea typeface="Yu Mincho" panose="02020400000000000000" pitchFamily="18" charset="-128"/>
                <a:cs typeface="Times New Roman" panose="02020603050405020304" pitchFamily="18" charset="0"/>
              </a:rPr>
              <a:t>From 2018 to 2021, Colony Collapse Disorder has affected colony population at an average of 10.57% each year. </a:t>
            </a:r>
            <a:endParaRPr lang="en-US" dirty="0"/>
          </a:p>
        </p:txBody>
      </p:sp>
      <p:sp>
        <p:nvSpPr>
          <p:cNvPr id="3" name="Content Placeholder 5">
            <a:extLst>
              <a:ext uri="{FF2B5EF4-FFF2-40B4-BE49-F238E27FC236}">
                <a16:creationId xmlns:a16="http://schemas.microsoft.com/office/drawing/2014/main" id="{B85A4A1E-C949-054C-6761-D576DAB6F0DE}"/>
              </a:ext>
            </a:extLst>
          </p:cNvPr>
          <p:cNvSpPr txBox="1">
            <a:spLocks/>
          </p:cNvSpPr>
          <p:nvPr/>
        </p:nvSpPr>
        <p:spPr>
          <a:xfrm>
            <a:off x="639413" y="6315316"/>
            <a:ext cx="11348988" cy="327794"/>
          </a:xfrm>
          <a:prstGeom prst="rect">
            <a:avLst/>
          </a:prstGeom>
        </p:spPr>
        <p:txBody>
          <a:bodyPr/>
          <a:lstStyle>
            <a:lvl1pPr marL="228600" indent="-228600" algn="l" defTabSz="914400" rtl="0" eaLnBrk="1" latinLnBrk="0" hangingPunct="1">
              <a:lnSpc>
                <a:spcPct val="150000"/>
              </a:lnSpc>
              <a:spcBef>
                <a:spcPts val="1500"/>
              </a:spcBef>
              <a:buClr>
                <a:schemeClr val="accent2"/>
              </a:buClr>
              <a:buFont typeface="Wingdings" panose="05000000000000000000" pitchFamily="2" charset="2"/>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500"/>
              </a:spcBef>
              <a:buClr>
                <a:schemeClr val="accent2"/>
              </a:buClr>
              <a:buFont typeface="Wingdings" panose="05000000000000000000" pitchFamily="2" charset="2"/>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Wingdings" panose="05000000000000000000" pitchFamily="2" charset="2"/>
              <a:buNone/>
            </a:pPr>
            <a:r>
              <a:rPr lang="en-US" sz="1000" dirty="0">
                <a:effectLst/>
                <a:latin typeface="Calibri" panose="020F0502020204030204" pitchFamily="34" charset="0"/>
                <a:ea typeface="Yu Mincho" panose="02020400000000000000" pitchFamily="18" charset="-128"/>
                <a:cs typeface="Times New Roman" panose="02020603050405020304" pitchFamily="18" charset="0"/>
              </a:rPr>
              <a:t>*2022 Colony Collapse Disorder Report is expected Aug. 1, 2023. (USDA NASS)</a:t>
            </a:r>
            <a:endParaRPr lang="en-US" sz="1000" dirty="0"/>
          </a:p>
        </p:txBody>
      </p:sp>
    </p:spTree>
    <p:extLst>
      <p:ext uri="{BB962C8B-B14F-4D97-AF65-F5344CB8AC3E}">
        <p14:creationId xmlns:p14="http://schemas.microsoft.com/office/powerpoint/2010/main" val="3310577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B284A-573D-46BB-8DDB-1E198A12A19F}"/>
              </a:ext>
            </a:extLst>
          </p:cNvPr>
          <p:cNvSpPr>
            <a:spLocks noGrp="1"/>
          </p:cNvSpPr>
          <p:nvPr>
            <p:ph type="title"/>
          </p:nvPr>
        </p:nvSpPr>
        <p:spPr/>
        <p:txBody>
          <a:bodyPr/>
          <a:lstStyle/>
          <a:p>
            <a:r>
              <a:rPr lang="en-US" dirty="0"/>
              <a:t>Results</a:t>
            </a:r>
          </a:p>
        </p:txBody>
      </p:sp>
      <p:sp>
        <p:nvSpPr>
          <p:cNvPr id="10" name="Content Placeholder 5">
            <a:extLst>
              <a:ext uri="{FF2B5EF4-FFF2-40B4-BE49-F238E27FC236}">
                <a16:creationId xmlns:a16="http://schemas.microsoft.com/office/drawing/2014/main" id="{2C0CFA90-FBC2-9D1E-8B0B-DAC1E212733E}"/>
              </a:ext>
            </a:extLst>
          </p:cNvPr>
          <p:cNvSpPr txBox="1">
            <a:spLocks noChangeAspect="1"/>
          </p:cNvSpPr>
          <p:nvPr/>
        </p:nvSpPr>
        <p:spPr>
          <a:xfrm>
            <a:off x="421506" y="1770056"/>
            <a:ext cx="5570220" cy="4015715"/>
          </a:xfrm>
          <a:prstGeom prst="rect">
            <a:avLst/>
          </a:prstGeom>
        </p:spPr>
        <p:txBody>
          <a:bodyPr/>
          <a:lstStyle>
            <a:lvl1pPr marL="228600" indent="-228600" algn="l" defTabSz="914400" rtl="0" eaLnBrk="1" latinLnBrk="0" hangingPunct="1">
              <a:lnSpc>
                <a:spcPct val="150000"/>
              </a:lnSpc>
              <a:spcBef>
                <a:spcPts val="1500"/>
              </a:spcBef>
              <a:buClr>
                <a:schemeClr val="accent2"/>
              </a:buClr>
              <a:buFont typeface="Wingdings" panose="05000000000000000000" pitchFamily="2" charset="2"/>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500"/>
              </a:spcBef>
              <a:buClr>
                <a:schemeClr val="accent2"/>
              </a:buClr>
              <a:buFont typeface="Wingdings" panose="05000000000000000000" pitchFamily="2" charset="2"/>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mj-lt"/>
              <a:buAutoNum type="arabicPeriod"/>
            </a:pPr>
            <a:r>
              <a:rPr lang="en-US" sz="1200" b="1" dirty="0">
                <a:effectLst/>
                <a:latin typeface="Calibri" panose="020F0502020204030204" pitchFamily="34" charset="0"/>
                <a:ea typeface="Yu Mincho" panose="02020400000000000000" pitchFamily="18" charset="-128"/>
                <a:cs typeface="Times New Roman" panose="02020603050405020304" pitchFamily="18" charset="0"/>
              </a:rPr>
              <a:t>Does the cost of honey have an influence on the volume of production?</a:t>
            </a:r>
          </a:p>
          <a:p>
            <a:pPr marL="457200" lvl="1" indent="0">
              <a:lnSpc>
                <a:spcPct val="100000"/>
              </a:lnSpc>
              <a:buNone/>
            </a:pPr>
            <a:r>
              <a:rPr lang="en-US" sz="1200" dirty="0">
                <a:latin typeface="Calibri" panose="020F0502020204030204" pitchFamily="34" charset="0"/>
                <a:ea typeface="Yu Mincho" panose="02020400000000000000" pitchFamily="18" charset="-128"/>
                <a:cs typeface="Times New Roman" panose="02020603050405020304" pitchFamily="18" charset="0"/>
              </a:rPr>
              <a:t>Yes. Though economic inflation may be a major contributing factor in the average cost increase of 26.91% nationwide since 2018, the decreased supply of honey from 2020 influenced the most recent cost per pound of $3.01. </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marL="342900" indent="-342900">
              <a:lnSpc>
                <a:spcPct val="100000"/>
              </a:lnSpc>
              <a:buFont typeface="+mj-lt"/>
              <a:buAutoNum type="arabicPeriod"/>
            </a:pPr>
            <a:r>
              <a:rPr lang="en-US" sz="1200" b="1" dirty="0">
                <a:effectLst/>
                <a:latin typeface="Calibri" panose="020F0502020204030204" pitchFamily="34" charset="0"/>
                <a:ea typeface="Yu Mincho" panose="02020400000000000000" pitchFamily="18" charset="-128"/>
                <a:cs typeface="Times New Roman" panose="02020603050405020304" pitchFamily="18" charset="0"/>
              </a:rPr>
              <a:t>Which region produced the most honey from 2018 to 2022?</a:t>
            </a:r>
          </a:p>
          <a:p>
            <a:pPr marL="457200" lvl="1" indent="0">
              <a:lnSpc>
                <a:spcPct val="100000"/>
              </a:lnSpc>
              <a:buNone/>
            </a:pPr>
            <a:r>
              <a:rPr lang="en-US" sz="1200" dirty="0">
                <a:latin typeface="Calibri" panose="020F0502020204030204" pitchFamily="34" charset="0"/>
                <a:ea typeface="Yu Mincho" panose="02020400000000000000" pitchFamily="18" charset="-128"/>
                <a:cs typeface="Times New Roman" panose="02020603050405020304" pitchFamily="18" charset="0"/>
              </a:rPr>
              <a:t>The </a:t>
            </a:r>
            <a:r>
              <a:rPr lang="en-US" sz="1200" dirty="0">
                <a:effectLst/>
                <a:latin typeface="Calibri" panose="020F0502020204030204" pitchFamily="34" charset="0"/>
                <a:ea typeface="Yu Mincho" panose="02020400000000000000" pitchFamily="18" charset="-128"/>
                <a:cs typeface="Times New Roman" panose="02020603050405020304" pitchFamily="18" charset="0"/>
              </a:rPr>
              <a:t>West North Central region, which may be considered a part the of the Great Plains, produced the most honey from 2018 to 2022. More specifically, North Dakota is the largest honey producing state nationwide.</a:t>
            </a:r>
            <a:r>
              <a:rPr lang="en-US" sz="1200" dirty="0"/>
              <a:t> </a:t>
            </a:r>
          </a:p>
          <a:p>
            <a:pPr marL="457200" lvl="1" indent="0">
              <a:lnSpc>
                <a:spcPct val="100000"/>
              </a:lnSpc>
              <a:buNone/>
            </a:pPr>
            <a:endParaRPr lang="en-US" sz="1200" dirty="0"/>
          </a:p>
          <a:p>
            <a:pPr marL="342900" marR="0" lvl="0" indent="-342900">
              <a:lnSpc>
                <a:spcPct val="100000"/>
              </a:lnSpc>
              <a:spcBef>
                <a:spcPts val="0"/>
              </a:spcBef>
              <a:spcAft>
                <a:spcPts val="800"/>
              </a:spcAft>
              <a:buFont typeface="+mj-lt"/>
              <a:buAutoNum type="arabicPeriod"/>
            </a:pPr>
            <a:r>
              <a:rPr lang="en-US" sz="1200" b="1" dirty="0">
                <a:effectLst/>
                <a:latin typeface="Calibri" panose="020F0502020204030204" pitchFamily="34" charset="0"/>
                <a:ea typeface="Yu Mincho" panose="02020400000000000000" pitchFamily="18" charset="-128"/>
                <a:cs typeface="Times New Roman" panose="02020603050405020304" pitchFamily="18" charset="0"/>
              </a:rPr>
              <a:t>In recent years, does CCD have a major impact on the production of honey?</a:t>
            </a:r>
          </a:p>
          <a:p>
            <a:pPr marL="457200" lvl="1" indent="0">
              <a:lnSpc>
                <a:spcPct val="100000"/>
              </a:lnSpc>
              <a:spcBef>
                <a:spcPts val="0"/>
              </a:spcBef>
              <a:spcAft>
                <a:spcPts val="800"/>
              </a:spcAft>
              <a:buNone/>
            </a:pPr>
            <a:r>
              <a:rPr lang="en-US" sz="1200" dirty="0">
                <a:effectLst/>
                <a:latin typeface="Calibri" panose="020F0502020204030204" pitchFamily="34" charset="0"/>
                <a:ea typeface="Yu Mincho" panose="02020400000000000000" pitchFamily="18" charset="-128"/>
                <a:cs typeface="Times New Roman" panose="02020603050405020304" pitchFamily="18" charset="0"/>
              </a:rPr>
              <a:t>Though CCD accounted for an average 10.57% loss trending down in population from 2018 to 2021, there is no strong correlation to the decrease in production of honey or increase in cost.</a:t>
            </a:r>
          </a:p>
        </p:txBody>
      </p:sp>
      <p:pic>
        <p:nvPicPr>
          <p:cNvPr id="7" name="Picture 6">
            <a:extLst>
              <a:ext uri="{FF2B5EF4-FFF2-40B4-BE49-F238E27FC236}">
                <a16:creationId xmlns:a16="http://schemas.microsoft.com/office/drawing/2014/main" id="{86A527DC-54C6-D9F6-6D4A-0C30E882B11D}"/>
              </a:ext>
            </a:extLst>
          </p:cNvPr>
          <p:cNvPicPr>
            <a:picLocks noChangeAspect="1"/>
          </p:cNvPicPr>
          <p:nvPr/>
        </p:nvPicPr>
        <p:blipFill>
          <a:blip r:embed="rId2"/>
          <a:stretch>
            <a:fillRect/>
          </a:stretch>
        </p:blipFill>
        <p:spPr>
          <a:xfrm>
            <a:off x="6096000" y="1884255"/>
            <a:ext cx="5674494" cy="3787319"/>
          </a:xfrm>
          <a:prstGeom prst="rect">
            <a:avLst/>
          </a:prstGeom>
        </p:spPr>
      </p:pic>
    </p:spTree>
    <p:extLst>
      <p:ext uri="{BB962C8B-B14F-4D97-AF65-F5344CB8AC3E}">
        <p14:creationId xmlns:p14="http://schemas.microsoft.com/office/powerpoint/2010/main" val="3502602663"/>
      </p:ext>
    </p:extLst>
  </p:cSld>
  <p:clrMapOvr>
    <a:masterClrMapping/>
  </p:clrMapOvr>
</p:sld>
</file>

<file path=ppt/theme/theme1.xml><?xml version="1.0" encoding="utf-8"?>
<a:theme xmlns:a="http://schemas.openxmlformats.org/drawingml/2006/main" name="Minimal and Muted_ALT">
  <a:themeElements>
    <a:clrScheme name="Japan 2">
      <a:dk1>
        <a:srgbClr val="231B23"/>
      </a:dk1>
      <a:lt1>
        <a:srgbClr val="FCF5E5"/>
      </a:lt1>
      <a:dk2>
        <a:srgbClr val="231B23"/>
      </a:dk2>
      <a:lt2>
        <a:srgbClr val="FCF5E5"/>
      </a:lt2>
      <a:accent1>
        <a:srgbClr val="FDA431"/>
      </a:accent1>
      <a:accent2>
        <a:srgbClr val="4DA1A8"/>
      </a:accent2>
      <a:accent3>
        <a:srgbClr val="D7E7BA"/>
      </a:accent3>
      <a:accent4>
        <a:srgbClr val="FCF5E5"/>
      </a:accent4>
      <a:accent5>
        <a:srgbClr val="231B23"/>
      </a:accent5>
      <a:accent6>
        <a:srgbClr val="EECED3"/>
      </a:accent6>
      <a:hlink>
        <a:srgbClr val="FCA330"/>
      </a:hlink>
      <a:folHlink>
        <a:srgbClr val="4DA1A8"/>
      </a:folHlink>
    </a:clrScheme>
    <a:fontScheme name="Japanese Template">
      <a:majorFont>
        <a:latin typeface="Meiryo UI"/>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5D9CFDCE-107C-4BA4-BAF5-1A16F67739C2}" vid="{98006FC8-790D-4EF4-A18C-2AD650A278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Japanese business presentation</Template>
  <TotalTime>262</TotalTime>
  <Words>674</Words>
  <Application>Microsoft Office PowerPoint</Application>
  <PresentationFormat>Widescreen</PresentationFormat>
  <Paragraphs>62</Paragraphs>
  <Slides>11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Meiryo</vt:lpstr>
      <vt:lpstr>Meiryo UI</vt:lpstr>
      <vt:lpstr>Arial</vt:lpstr>
      <vt:lpstr>Calibri</vt:lpstr>
      <vt:lpstr>Wingdings</vt:lpstr>
      <vt:lpstr>Minimal and Muted_ALT</vt:lpstr>
      <vt:lpstr>Honey in America</vt:lpstr>
      <vt:lpstr>Contents</vt:lpstr>
      <vt:lpstr>Question &amp; Hypothesis</vt:lpstr>
      <vt:lpstr>Approach &amp; Analysis</vt:lpstr>
      <vt:lpstr>Challenges</vt:lpstr>
      <vt:lpstr>Question 1. Production and Cost</vt:lpstr>
      <vt:lpstr>Question 2. Regional and State Production</vt:lpstr>
      <vt:lpstr>Question 3. Effects of Colony Collapse Disorder</vt:lpstr>
      <vt:lpstr>Results</vt:lpstr>
      <vt:lpstr>Thank you.</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Honey</dc:title>
  <dc:creator>Ram Catapang</dc:creator>
  <cp:lastModifiedBy>Ram Catapang</cp:lastModifiedBy>
  <cp:revision>1</cp:revision>
  <dcterms:created xsi:type="dcterms:W3CDTF">2023-03-29T03:47:21Z</dcterms:created>
  <dcterms:modified xsi:type="dcterms:W3CDTF">2023-03-31T13:59:53Z</dcterms:modified>
</cp:coreProperties>
</file>